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A7A1A0-4815-4953-B3A0-D7A944282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F64A30-F420-4FCF-BA28-AC410D34C4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431F71-9504-4C43-A9EA-AFF313B90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849683-9784-4391-99F0-7597E36CE9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ACAACD-3E67-428B-926C-FDDAA27031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59CA7D-F18C-46DE-8FE6-BBAF146FF8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5DF40D-EAB6-41F1-98F9-413BB2D5AD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9BFE38-CD49-420E-B82D-119BE940B3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FE157F-C0E0-4C09-8D09-C12F9BD260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AF3C95-41C6-4C8A-9615-719D0BFE4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8C8BDF-D1E7-4201-A204-2FEFD40CE5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6.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6.pn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22513123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高危行为干预工作现场资料的收集整理利用及管理课件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高危行为干预工作概述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工作现场资料的收集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资料的整理与分类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资料的利用与价值挖掘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资料的管理与保存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案例分析与实践经验分享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高危行为干预工作概述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高危行为是指可能对个体或社会造成严重危害的行为，通常包括暴力、犯罪、自残等行为。</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高危行为通常具有潜在的危害性，可能对个体或社会造成严重后果。这些行为可能包括但不限于暴力、自残、自杀、犯罪等。根据其性质和影响，高危行为可分为不同的类型，如心理高危行为、社会高危行为等。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高危行为的定义与分类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088" b="19088"/>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2172" b="22172"/>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详细描述</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通过及时、有效的干预，可以降低高危行为的危害性，避免对个体和社会造成严重后果。干预措施包括心理咨询、药物治疗、社区服务等，旨在帮助个体恢复正常的心理和社会功能。</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总结词</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对高危行为进行干预是维护社会稳定、保障人民安全的重要措施。</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高危行为干预的重要性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随着社会的发展和科技的进步，高危行为干预工作也在不断发展和完善。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危行为干预工作经历了从传统的心理咨询和药物治疗到现代的社区服务和社会工作的转变。随着科技的进步，大数据、人工智能等技术在高危行为干预工作中的应用也越来越广泛，为提高干预效果提供了新的手段和方法。同时，国际合作和跨学科交流也促进了高危行为干预工作的不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高危行为干预工作的历史与发展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工作现场资料的收集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观察法</a:t>
            </a:r>
            <a:endParaRPr lang="en-US" sz="1100"/>
          </a:p>
        </p:txBody>
      </p:sp>
      <p:sp>
        <p:nvSpPr>
          <p:cNvPr id="19" name="AutoShape 19"/>
          <p:cNvSpPr/>
          <p:nvPr/>
        </p:nvSpPr>
        <p:spPr>
          <a:xfrm>
            <a:off x="1030805"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通过实地观察记录工作现场的情况，包括人员操作、设备运行、环境条件等。</a:t>
            </a:r>
            <a:endParaRPr lang="en-US" sz="1100"/>
          </a:p>
        </p:txBody>
      </p:sp>
      <p:sp>
        <p:nvSpPr>
          <p:cNvPr id="20" name="AutoShape 20"/>
          <p:cNvSpPr/>
          <p:nvPr/>
        </p:nvSpPr>
        <p:spPr>
          <a:xfrm>
            <a:off x="3705053"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访谈法</a:t>
            </a:r>
            <a:endParaRPr lang="en-US" sz="1100"/>
          </a:p>
        </p:txBody>
      </p:sp>
      <p:sp>
        <p:nvSpPr>
          <p:cNvPr id="21" name="AutoShape 21"/>
          <p:cNvSpPr/>
          <p:nvPr/>
        </p:nvSpPr>
        <p:spPr>
          <a:xfrm>
            <a:off x="3811153"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通过与相关人员进行交流，了解他们对工作现场的看法和经验。</a:t>
            </a:r>
            <a:endParaRPr lang="en-US" sz="1100"/>
          </a:p>
        </p:txBody>
      </p:sp>
      <p:sp>
        <p:nvSpPr>
          <p:cNvPr id="22" name="AutoShape 22"/>
          <p:cNvSpPr/>
          <p:nvPr/>
        </p:nvSpPr>
        <p:spPr>
          <a:xfrm>
            <a:off x="6394975" y="3279213"/>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问卷调查法</a:t>
            </a:r>
            <a:endParaRPr lang="en-US" sz="1100"/>
          </a:p>
        </p:txBody>
      </p:sp>
      <p:sp>
        <p:nvSpPr>
          <p:cNvPr id="23" name="AutoShape 23"/>
          <p:cNvSpPr/>
          <p:nvPr/>
        </p:nvSpPr>
        <p:spPr>
          <a:xfrm>
            <a:off x="6501074" y="3664675"/>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通过发放问卷，收集工作现场相关人员对特定问题的看法和意见。</a:t>
            </a:r>
            <a:endParaRPr lang="en-US" sz="1100"/>
          </a:p>
        </p:txBody>
      </p:sp>
      <p:sp>
        <p:nvSpPr>
          <p:cNvPr id="24" name="AutoShape 24"/>
          <p:cNvSpPr/>
          <p:nvPr/>
        </p:nvSpPr>
        <p:spPr>
          <a:xfrm>
            <a:off x="9157221" y="3291405"/>
            <a:ext cx="2192423"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文档资料法</a:t>
            </a:r>
            <a:endParaRPr lang="en-US" sz="1100"/>
          </a:p>
        </p:txBody>
      </p:sp>
      <p:sp>
        <p:nvSpPr>
          <p:cNvPr id="25" name="AutoShape 25"/>
          <p:cNvSpPr/>
          <p:nvPr/>
        </p:nvSpPr>
        <p:spPr>
          <a:xfrm>
            <a:off x="9263320" y="3676867"/>
            <a:ext cx="1980224" cy="162440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收集工作现场相关的文档资料，如操作规程、设备维护记录等。</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收集方法与技巧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工作现场环境</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包括场地布局、设备配置、安全设施等。</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安全管理情况</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包括安全制度、安全培训、应急预案等。</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人员操作情况</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包括操作流程、人员资质、操作规范等。</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工作现场风险评估</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包括危险源辨识、风险评估、隐患排查等。</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收集内容与范围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921227"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227"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20731"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20731"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1871" y="2379350"/>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确保收集方法的可靠性和有效性，确保收集到的资料真实、准确。</a:t>
            </a:r>
            <a:endParaRPr lang="en-US" sz="1100"/>
          </a:p>
        </p:txBody>
      </p:sp>
      <p:sp>
        <p:nvSpPr>
          <p:cNvPr id="7" name="AutoShape 7"/>
          <p:cNvSpPr/>
          <p:nvPr/>
        </p:nvSpPr>
        <p:spPr>
          <a:xfrm>
            <a:off x="951871" y="4098300"/>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注意保护个人隐私和商业机密，避免泄露敏感信息。</a:t>
            </a:r>
            <a:endParaRPr lang="en-US" sz="1100"/>
          </a:p>
        </p:txBody>
      </p:sp>
      <p:sp>
        <p:nvSpPr>
          <p:cNvPr id="8" name="AutoShape 8"/>
          <p:cNvSpPr/>
          <p:nvPr/>
        </p:nvSpPr>
        <p:spPr>
          <a:xfrm>
            <a:off x="7675726" y="2379350"/>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确定收集范围和内容，确保收集的资料全面、系统。</a:t>
            </a:r>
            <a:endParaRPr lang="en-US" sz="1100"/>
          </a:p>
        </p:txBody>
      </p:sp>
      <p:sp>
        <p:nvSpPr>
          <p:cNvPr id="9" name="AutoShape 9"/>
          <p:cNvSpPr/>
          <p:nvPr/>
        </p:nvSpPr>
        <p:spPr>
          <a:xfrm>
            <a:off x="7620854" y="4098300"/>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遵守相关法律法规和伦理规范，确保资料收集的合法性和合规性。</a:t>
            </a:r>
            <a:endParaRPr lang="en-US" sz="1100"/>
          </a:p>
        </p:txBody>
      </p:sp>
      <p:sp>
        <p:nvSpPr>
          <p:cNvPr id="10" name="AutoShape 10"/>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stretch>
            <a:fillRect/>
          </a:stretch>
        </p:blipFill>
        <p:spPr>
          <a:xfrm>
            <a:off x="4901854" y="2602017"/>
            <a:ext cx="634228" cy="494386"/>
          </a:xfrm>
          <a:prstGeom prst="rect">
            <a:avLst/>
          </a:prstGeom>
        </p:spPr>
      </p:pic>
      <p:pic>
        <p:nvPicPr>
          <p:cNvPr id="18" name="Picture 18"/>
          <p:cNvPicPr>
            <a:picLocks noChangeAspect="1"/>
          </p:cNvPicPr>
          <p:nvPr/>
        </p:nvPicPr>
        <p:blipFill>
          <a:blip r:embed="rId3"/>
          <a:stretch>
            <a:fillRect/>
          </a:stretch>
        </p:blipFill>
        <p:spPr>
          <a:xfrm>
            <a:off x="6722669" y="4270675"/>
            <a:ext cx="500969" cy="58960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收集过程中的注意事项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https://d.book118.com/236225131230010032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2024-09-01T06:05:34.965</cp:lastPrinted>
  <dcterms:created xsi:type="dcterms:W3CDTF">2024-08-31T22:05:34Z</dcterms:created>
  <dcterms:modified xsi:type="dcterms:W3CDTF">2024-08-31T22:05:36Z</dcterms:modified>
</cp:coreProperties>
</file>