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3F82-74D2-4F10-94A3-4AEB031D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4A20E-BFCB-4E54-81C2-2A658699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EE600-A6AA-4FE1-8B35-630BEC1C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4D562-3887-4AE6-85E3-F0C91128A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2871E-A3B4-4FBD-A152-48FECEA27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4E737-F428-49B2-B151-68D35A2BC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77709-2238-4C5D-AB2C-766B5748A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E3B9-B2CA-41D9-9C0F-C2672BF42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910C6-9FC8-4200-8124-A1519E6C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EF52-27E9-4027-9C61-C4C081C5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9454D-E351-4490-9450-E7237938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5142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临床践能力培养的有效方法探索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临床践能力培养现状分析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有效方法探索之一：案例教学法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有效方法探索之二：模拟训练法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有效方法探索之三：临床实践法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有效方法探索之四：团队合作法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临床实践能力培养的不足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传统的医学教育往往注重理论知识的传授，而忽视临床实践能力的培养，导致医学生在临床实习中面临诸多挑战。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探索有效培养方法的必要性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为了提高医学生的临床实践能力，探索有效的培养方法显得尤为重要。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医学教育作为培养医学人才的重要途径，对于提高医疗水平和服务质量具有重要意义。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目的：本研究旨在探索提高医学生临床实践能力的有效方法，为医学教育改革提供借鉴和参考。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分析当前医学教育中临床实践能力培养的现状及存在的问题；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通过实证研究验证所提出方法的有效性；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提出改进和完善医学教育中临床实践能力培养的建议和措施。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探讨有效的临床实践能力培养方法；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临床践能力培养现状分析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国际研究趋势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近年来，国际上对临床实践能力培养的研究逐渐增多，特别是在医学教育和临床实践的结合方面，研究者们致力于探索更有效的培养方法。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国内对临床实践能力培养的研究起步较晚，但近年来发展迅速。许多医学院校和医疗机构开始重视临床实践教学，并尝试引入新的教学方法和技术。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医学人文教育缺失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在临床实践教学中，往往过于强调技能和操作的培养，而忽视了对学生的医学人文教育，导致学生缺乏对患者和社会的全面认识。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传统的临床实践教学通常采用“师傅带徒弟”的方式，缺乏系统性和科学性，难以满足现代医学教育的需求。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缺乏标准化评估体系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目前对临床实践能力的评估缺乏统一的标准和体系，导致评估结果主观性强，难以客观反映学生的实际能力。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部分医学院校和医疗机构由于教学资源有限，难以提供足够的临床实践机会，影响了学生实践能力的培养。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有效方法探索之一：案例教学法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46" r="244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案例教学法是一种以案例为基础的教学方法，通过引导学生分析和解决真实或模拟的临床案例，培养其临床思维和实践能力。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以问题为导向，以学生为中心，强调学生的主动参与和合作学习，注重培养学生的批判性思维和创新能力。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案例教学法概述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选择具有代表性、真实性和复杂性的临床案例，确保案例与教学目标和课程内容紧密相关。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通过文字、图片、视频等多种形式呈现案例，引导学生进入案例情境。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呈现案例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引导学生运用所学知识对案例进行深入分析，提出问题和假设。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讨论与解决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组织学生进行小组讨论，分享观点和经验，寻求解决方案。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对案例讨论过程进行总结和反思，提炼经验教训，巩固所学知识。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避免选择过于简单或复杂的案例，确保案例难度适中。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案例选择要恰当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鼓励学生积极参与讨论和分析，避免教师主导整个过程。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引导学生积极参与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合理安排课堂时间，确保每个学生都有机会参与讨论和发言。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注重课堂管理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778" b="577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提高学生临床思维能力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通过案例教学法的实施，学生的临床思维能力得到显著提高，能够更好地分析和解决临床问题。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案例教学法强调学生的主动参与和合作学习，有助于培养学生的自主学习能力和团队协作精神。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提升教学效果和满意度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案例教学法能够激发学生的学习兴趣和积极性，提高教学效果和满意度。同时，也有助于培养学生的创新能力和批判性思维，为其未来的职业发展奠定坚实基础。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应用效果评价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有效方法探索之二：模拟训练法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模拟训练法是一种通过模拟真实场景或情境，让学习者在高度仿真的环境中进行实践操作，以培养其临床技能和应对能力的教学方法。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通过模拟训练，使学习者能够在安全、可控的环境下熟悉并掌握临床操作和技能，提高其临床实践能力，为未来的实际工作做好准备。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模拟训练法概述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根据教学内容和学习者需求，制定明确、具体的教学目标。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选择合适的模拟设备或软件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根据教学目标和内容，选择适合的模拟设备或软件，确保模拟环境的真实性和有效性。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包括训练时间、地点、人员安排、物资准备等，确保训练的顺利进行。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制定详细的训练计划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按照训练计划进行模拟训练，包括操作演示、学习者实践操作、反馈与指导等环节。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实施模拟训练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https://d.book118.com/236225142234010045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2024-09-14T22:33:33.947</cp:lastPrinted>
  <dcterms:created xsi:type="dcterms:W3CDTF">2024-09-14T14:33:33Z</dcterms:created>
  <dcterms:modified xsi:type="dcterms:W3CDTF">2024-09-14T14:33:36Z</dcterms:modified>
</cp:coreProperties>
</file>