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5C2113B-8493-48E9-96BB-2152EBC3E70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ABBD5-A393-428C-8FFA-5CCD5621F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3E371-430E-493D-89BA-3CD77FB0B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F4442-796E-414B-B666-14CCE9785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C5AF6-A3EC-413F-B8B7-D88755FAF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DCBAA6-BB6B-4C8E-AFCD-41881D26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570AE-EDCD-4EB5-A609-207751E97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70753-3232-4291-AB4E-A664BE25B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886B2-2C86-4549-AE8E-DD52A7A89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4C5A1-3C03-4A78-9A04-B63542275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D69D8-7E8C-48DA-A184-2A0DA5D8C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A0E42-65D0-4E11-9600-77F2EBA4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59D23AD-8918-401C-81C8-6B2DDAA6306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29D49F5-603F-42A1-AC1E-E518CA05564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2520103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注重教学评价的教学设计策略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8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194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注重教学评价的教学设计策略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教学评价在课堂教学中的应用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教学评价与教学设计的结合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教学评价的创新策略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教学评价策略的评估和持续改进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注重教学评价的教学设计策略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本章将介绍注重教学评价的教学设计策略的重要性和意义。教学评价在教学设计中起着至关重要的作用，能够帮助教师更好地了解学生的学习情况，为教学改进提供依据。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教学评价的定义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教学评价的基本含义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评价对教学的促进作用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形成性评价和总结性评价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类型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反馈及时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指导教师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改进教学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个性化指导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评价方式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项目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教学评价的目标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评价结果能促进学生学习兴趣和动力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提高学生学习效果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根据评价结果，对学生实施差异化教学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通过评价结果，教师不断提升教学水平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促进教师成长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教学评价的重要性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通过评价结果优化教学方案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提高教学质量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根据评价结果，对学生进行个性化辅导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个性化辅导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积极的评价促使学生更积极参与学习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激发学生学习兴趣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教学评价是教学设计中不可或缺的一环，它能够帮助教师了解学生的学习情况，指导并改进教学策略，提高教学效果。因此，注重教学评价的教学设计策略对于教学工作至关重要。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教学评价在课堂教学中的应用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课前评价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了解学生掌握情况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引导课堂方向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问答、小测验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课中评价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观察、提问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方式探讨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激发兴趣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提高参与度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课后评价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课后评价的意义在于帮助教师了解学生对课堂内容的理解程度，同时可以为下一次教学提供参考。评价方式可以包括作业、小测验等。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直观反馈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个性化评价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口头回馈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自评互评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培养自主学习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评价工具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问卷调查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量化结果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获取反馈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选择合适工具的方法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评价内容是否与目标相关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针对目标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符合学生年龄特点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学生需求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适应教学场景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教学环境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教学评价与教学设计的结合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教学设计的重要性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设计是教学活动的基础，它直接影响着学生的学习效果和教师的教学质量。一个好的教学设计可以有效提高教学效率，增强学生的学习兴趣，促进知识的消化与吸收。因此，我们需要认识到教学设计的重要性，并不断优化和完善教学设计的过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https://d.book118.com/236225201030010102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注重教学评价的教学设计策略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2024-09-26T22:34:03.348</cp:lastPrinted>
  <dcterms:created xsi:type="dcterms:W3CDTF">2024-09-26T14:34:03Z</dcterms:created>
  <dcterms:modified xsi:type="dcterms:W3CDTF">2024-09-26T14:34:05Z</dcterms:modified>
</cp:coreProperties>
</file>