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7FB783-B21D-4ABC-BAA9-F55E06DE9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6E043-77C6-4CB0-A3EF-BB5F2531B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FE1D9C-108E-443C-8F65-82B15AED3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32DF80-4AB4-479A-991B-A229E7118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492B7B-E312-4E66-8CB4-100BB336DA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6C15B3-C62A-4DAA-8196-9D2958206B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591B79-91D6-4D89-8BD8-9F6151D6D7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4BDDE3-D9EA-492F-AC7E-B7C768A896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C7EAA1-F9F9-4CC9-8DAC-F0EDFFE953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1AD9D-240B-40BF-BA14-9BE4BAF44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FD45D2-203F-4C7C-B786-4F9359419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231145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法律风险识别与预防培训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法律风险概述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法律风险识别方法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合同管理中法律风险及防范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知识产权保护策略及实施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劳动用工方面法律风险及应对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企业经营中其他常见法律风险及防范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法律风险概述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法律风险是指企业在经营活动中，因违反法律法规或合同约定而可能遭受的经济损失、声誉损害等不良后果。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根据来源不同，法律风险可分为内部风险和外部风险。内部风险主要源于企业内部管理不善、制度缺陷等；外部风险则涉及政策法规变化、市场竞争等因素。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企业可能因违法行为被处以罚款、没收违法所得等行政处罚，导致直接经济损失。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经济损失</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声誉损害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经营受限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企业违法行为一旦曝光，将严重影响企业形象和声誉，降低消费者信任度。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企业可能因违反法律法规被吊销营业执照、撤销资质等，导致无法正常经营。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法律风险对企业影响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通过识别和预防法律风险，企业可以及时采取措施避免或减少潜在的经济损失。</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2917" b="29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规避潜在损失</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积极履行法律义务和社会责任的企业更容易赢得消费者信任和良好的市场声誉。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提升企业声誉</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建立健全法律风险防控机制有助于企业在复杂多变的市场环境中保持稳健发展态势。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保障企业稳健发展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识别与预防重要性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法律风险识别方法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合同审查技巧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审查合同主体资格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确认合同当事人是否具备签订和履行合同的资格和能力。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审查合同条款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仔细审查合同中的各项条款，包括但不限于标的、数量、质量、价款、履行期限、违约责任等，确保合同条款明确、具体、合法。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审查合同附件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留意合同附件是否齐全，与主合同内容是否一致，避免产生歧义或纠纷。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法律图书馆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利用法律图书馆的资源，查阅相关法律书籍、期刊和论文，了解法律理论和实务动态。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国家法律法规数据库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利用国家法律法规数据库进行检索，获取最新的法律法规信息。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专业法律网站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访问专业法律网站，如中国裁判文书网、无讼案例等，获取相关案例和裁判文书。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法律法规检索途径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选取与自身业务相关的典型案例进行深入剖析，了解案件的背景、争议焦点和裁判结果，总结经验教训。</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典型案例剖析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关注同行业的法律风险事件和应对策略，借鉴其经验教训，避免重蹈覆辙。</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同行业经验借鉴</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邀请法律专家进行咨询和研讨，共同探讨法律风险的识别、评估和应对方法。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专家咨询与研讨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案例分析与经验借鉴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合同管理中法律风险及防范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在签订合同前，对合同相对方进行全面的尽职调查，了解其资信状况、履约能力、涉诉情况等重要信息。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尽职调查</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使用合法、规范的合同文本，明确双方的权利义务，避免使用模糊、歧义的措辞。同时，对合同文本进行严格的法律审查，确保其合法合规。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合同文本起草与审查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在合同签订前，充分与合同相对方进行谈判和协商，明确各自的需求和底线，为合同的顺利履行打下基础。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谈判与协商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合同签订前准备工作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变更管理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若合同履行过程中需要变更合同条款，应及时与对方协商并签订补充协议。补充协议应明确变更的内容和效力，避免产生不必要的争议。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履行监督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在合同履行过程中，密切关注对方的履行情况，确保对方按照合同约定履行义务。同时，保留好相关证据，以便在发生纠纷时能够证明自己的权益。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风险预警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建立合同履行风险预警机制，对可能出现的风险进行及时预警和应对。例如，在对方出现违约迹象时，及时采取措施防止损失扩大。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958" r="18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792" r="1579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6917" r="6917"/>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履行过程中注意事项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协商解决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在发生合同纠纷时，首先应与对方进行友好协商，寻求双方都能接受的解决方案。协商过程中应注意保留相关证据和记录。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333" r="173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调解处理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若协商无果，可以考虑通过调解方式解决纠纷。可以邀请专业机构或律师作为调解人，协助双方达成调解协议。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诉讼或仲裁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若调解无果或双方无法达成一致意见，可以选择通过诉讼或仲裁方式解决纠纷。在选择诉讼或仲裁前，应对相关法律规定和程序进行充分了解，并准备好相关证据和材料。</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纠纷处理机制建立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知识产权保护策略及实施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https://d.book118.com/236231145154010050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2024-09-16T02:40:13.820</cp:lastPrinted>
  <dcterms:created xsi:type="dcterms:W3CDTF">2024-09-15T18:40:13Z</dcterms:created>
  <dcterms:modified xsi:type="dcterms:W3CDTF">2024-09-15T18:40:16Z</dcterms:modified>
</cp:coreProperties>
</file>