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27DFF7-D0A5-4ED1-99B6-236B8CB01C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0BAB59-0D75-466E-8E84-301D81CBF1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AB8B7D-D7F9-4D0C-8A1D-9F473E4B04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C56BC9-EAD1-4875-87D3-B82FFDBF78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ED911C-A33A-44F8-A270-861F6F268C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943F6A-368C-4B02-8871-F925C91BD2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FB987C-C566-4FEE-8381-367D7F468C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58E291-84D8-45FA-BD2D-DFCA2F6FEC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B25F14-8AAC-42A5-97C2-B979D91695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EE7C78-206F-4AAA-AB89-3D6BD63562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8C042F-B916-47E2-B2D9-004F8409B2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623215504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网络入侵检测课件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网络入侵检测概述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网络入侵检测技术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网络入侵检测系统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网络入侵检测面临的挑战与解决方案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网络入侵检测案例研究</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网络入侵检测概述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516" b="1851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网络入侵检测是指通过收集和分析网络流量、系统日志等信息，发现异常行为或攻击企图，并及时采取响应措施的过程。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保护网络系统免受恶意攻击和未经授权的访问，提高网络安全性和稳定性。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188" r="1718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入侵检测系统能够实时监测网络流量和系统日志，及时发现异常行为和攻击企图，帮助管理员及时应对。</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及时发现攻击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通过入侵检测，可以及时发现并阻止恶意攻击，减少数据泄露和系统瘫痪的风险，提高网络安全性。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提高安全性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入侵检测系统可以起到威慑作用，让潜在攻击者知道网络系统已经采取了安全措施，降低其发起攻击的意愿。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威慑潜在攻击者</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入侵检测的重要性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119" r="2811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早期入侵检测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早期的入侵检测技术主要基于规则匹配和特征分析，随着攻击手段的不断变化，这种方法的误报率和漏报率较高。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异常检测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随着机器学习和大数据技术的发展，异常检测逐渐成为主流方法。通过对正常行为建模，能够更准确地发现异常行为和攻击。</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AI与机器学习在入侵检测中的应用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人工智能和机器学习技术为入侵检测带来了新的突破。利用深度学习、神经网络等算法，能够进一步提高入侵检测的准确性和效率。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入侵检测的历史与发展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网络入侵检测技术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基于已知攻击模式的匹配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基于签名的检测技术是通过比对已知的攻击模式和特征库中的模式来进行检测。它依赖于更新已知攻击签名库来应对新出现的威胁。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0005" r="3000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基于签名的检测技术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000" r="20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基于行为分析的检测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异常检测技术是通过分析网络流量和系统的行为，并建立正常行为的基线，然后检测偏离正常基线的行为。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异常检测技术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结合基于签名和异常检测的优点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混合检测技术结合了基于签名的检测和异常检测的优点，以提高检测的准确性和覆盖范围。它使用已知的攻击签名和行为分析来共同进行检测。</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混合检测技术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https://d.book118.com/236232155041010033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2024-09-01T18:15:33.852</cp:lastPrinted>
  <dcterms:created xsi:type="dcterms:W3CDTF">2024-09-01T10:15:33Z</dcterms:created>
  <dcterms:modified xsi:type="dcterms:W3CDTF">2024-09-01T10:15:35Z</dcterms:modified>
</cp:coreProperties>
</file>