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48ACD-EC0D-4079-AD72-8F8DE5BF1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22B0D-5AD9-4452-ACA1-90E7E6151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FBA69-6FCC-4107-A478-3A46E642D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19F15-30C2-467A-9876-F58DAFF23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E96A5B-D8CB-4985-A724-72DB6CE5E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B5B5CA-317D-4F17-80FF-0B7285DF6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924A60-B0C4-4282-831C-4D7F7A968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66FAA-A759-403C-8442-8754471D3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C066D-C816-4A2E-B2D7-0B45B6BBA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C7C08-88F9-4CCD-9AC4-64D76053C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17468-E5EE-4536-A585-B8186CC32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16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23223101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红酒行业项目风险管理方案培训课件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持续改进与优化建议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风险是指在项目执行过程中，由于各种不确定性因素导致项目目标无法实现或造成损失的可能性。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根据项目风险来源和影响范围，可分为市场风险、技术风险、财务风险、组织风险、法律风险等。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通过识别、评估和控制风险，降低项目失败的可能性，提高项目成功率。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保障项目成功实施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提高项目效益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风险管理有助于减少项目损失，提高项目效益和投资回报率。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有效的风险管理可以提升企业形象和信誉，增强企业在市场中的竞争力。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项目风险管理重要性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红酒市场受消费者需求、政策法规、国际贸易等多重因素影响，市场风险较高。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613" b="361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市场风险突出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红酒行业技术不断创新，项目技术风险较大，需要关注技术发展趋势和更新换代情况。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技术更新换代快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红酒品牌形象对项目成功至关重要，需要注重品牌建设和维护，防范品牌风险。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品牌形象重要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红酒行业项目风险特点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风险识别方法及工具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组织专家团队，通过自由讨论的方式，激发创新思维，识别潜在风险。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采用匿名方式，征求专家意见，经过多轮反馈，使专家意见趋于一致，从而识别风险。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通过对项目的优势、劣势、机会和威胁进行分析，识别出项目面临的风险。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将风险按照发生概率和影响程度进行分类，形成风险矩阵，便于识别不同等级的风险。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风险评估模型建立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定量评估模型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运用数学方法，如概率统计、蒙特卡罗模拟等，对风险进行量化评估。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定性评估模型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采用专家判断、历史经验等方法，对风险进行定性评估。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综合评估模型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结合定量和定性评估方法，综合考虑多种因素，对风险进行全面评估。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市场需求变化、竞争态势变动等因素可能对红酒项目造成不利影响。通过市场调查、竞品分析等方法识别市场风险，并采用定量评估模型对风险进行量化评估。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技术创新失败、技术泄露等因素可能对红酒项目造成技术风险。通过技术可行性研究、技术保护措施等方法识别技术风险，并采用定性评估模型对风险进行定性评估。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资金筹措困难、成本控制失效等因素可能对红酒项目造成财务风险。通过财务分析、成本预算等方法识别财务风险，并采用综合评估模型对风险进行全面评估。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红酒行业项目风险识别与评估实例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加强市场调研和预测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通过市场调研和预测，及时了解市场需求和竞争态势，为项目决策提供科学依据。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强化供应链管理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优化供应商选择和管理，确保原材料的质量和供应的稳定性，降低供应链风险。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建立健全的风险管理制度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制定完善的风险管理流程，明确风险管理责任，确保风险管理工作的有效实施。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强化品牌营销和推广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加大品牌营销和推广力度，提高品牌知名度和美誉度，增强项目市场竞争力。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针对可能出现的风险事件，制定相应的应急预案，明确应对措施和责任人，降低风险事件对项目的影响。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加强质量管理和控制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建立完善的质量管理体系，确保产品质量符合相关标准和客户要求，减少质量风险。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减轻性措施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通过购买商业保险，将部分风险转移给保险公司，降低项目承担的风险。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购买商业保险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积极寻求具有互补优势的合作伙伴，共同开展项目建设和运营，实现风险共担和利益共享。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寻求合作伙伴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在合同中明确双方的权利和义务，以及违约责任和赔偿方式等，通过法律手段约束合作方行为，降低合作风险。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采用合同约束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转移性措施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https://d.book118.com/236232231011010044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2024-09-12T05:59:52.843</cp:lastPrinted>
  <dcterms:created xsi:type="dcterms:W3CDTF">2024-09-11T21:59:52Z</dcterms:created>
  <dcterms:modified xsi:type="dcterms:W3CDTF">2024-09-11T21:59:54Z</dcterms:modified>
</cp:coreProperties>
</file>