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431B2-3E6E-41B7-A988-9EE19A91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E34B6-B79F-4D97-989F-D67DE9D1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1EA0F-614D-42CF-BF99-8E11251CB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AD45F-B893-482A-81D8-481E45D1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E3697-27BC-463C-9908-43178A32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BA859-A40E-475E-8DA9-404CC32F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7CE4E1-9D61-45B0-BE84-DE61BC9B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77ED1-FA9D-4D27-B43F-4BB08A072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6D5D3-786D-4AEE-AB08-2BB72AF3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E4C1-3013-4C51-A415-DC6F2036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C0959-1BB1-4C46-8CC5-8CB146067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33005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《生殖器官的生长》ppt课件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生殖器官的生长过程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生殖器官生长的影响因素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生殖器官生长的异常情况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生殖器官生长的保健与护理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生殖器官的概述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包括阴囊和阴茎（男性），以及阴道、子宫和卵巢（女性）。这些器官负责性交、射精和分娩等生理功能。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包括睾丸、附睾、前列腺（男性），以及输卵管、子宫和卵巢（女性）。这些器官负责产生和存储生殖细胞，以及维持性激素水平等生理功能。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生殖器官的组成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内生殖器官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外生殖器官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生殖器官的功能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生殖器官的主要功能是产生生殖细胞（精子和卵子），并完成受精过程，实现繁殖后代的功能。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维持性激素水平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生殖器官还负责分泌性激素，如睾酮、雌激素和孕激素等，这些激素对维持人体的生理功能和性特征具有重要作用。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生殖器官具有免疫功能，能够抵御外来病原体的入侵，保护机体的健康。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生殖器官的生长过程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男性生殖器官包括阴茎、睾丸、附睾、阴囊等。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男性生殖器官在胎儿发育过程中逐渐形成，并在青春期开始加速生长。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阴茎的发育主要受到雄激素的刺激，而睾丸的发育则与多种激素的共同作用有关。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男性生殖器官的生长过程中，阴茎和睾丸的大小和形态会发生变化，以适应生理需求。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男性生殖器官的生长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女性生殖器官包括卵巢、子宫、输卵管、阴道等。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卵巢的发育主要受到雌激素和孕激素的刺激，而子宫和阴道的发育则与多种激素的共同作用有关。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女性生殖器官在胎儿发育过程中逐渐形成，并在青春期开始加速生长。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女性生殖器官的生长过程中，卵巢、子宫和阴道的大小和形态会发生变化，以适应生理需求。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女性生殖器官的生长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生殖器官生长的影响因素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生殖器官的生长受遗传基因的影响，父母的遗传信息对子女的生殖器官发育具有重要作用。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染色体数目或结构的异常可能导致生殖器官发育异常，如隐睾、尿道下裂等。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染色体异常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https://d.book118.com/236233005033010045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2024-09-13T21:09:21.433</cp:lastPrinted>
  <dcterms:created xsi:type="dcterms:W3CDTF">2024-09-13T13:09:21Z</dcterms:created>
  <dcterms:modified xsi:type="dcterms:W3CDTF">2024-09-13T13:09:23Z</dcterms:modified>
</cp:coreProperties>
</file>