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6BB3D-E640-463B-9817-329EDBAF8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F9E80-AB3E-4D30-A051-75B2D596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5EF86-1F12-4228-BA54-C0B9C2CE6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FFE43-CBDB-4B9E-8444-684B0B54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51B31-BAF5-43A7-9C3D-32739943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A321F-0060-4284-899B-A6CD3B0A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9B3C7-674E-4114-9DAF-20EABBCB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B3395-61F6-4889-9D60-576451B7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15CE5-78E6-4E36-9DF7-A098A976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1DA2D-1BEC-4E8A-BEAA-8ADE946E9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0B81B-94D9-4D60-B177-38C78B68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3303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产程管理中的绩效评估与绩效改进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产程管理绩效评估现状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绩效改进目标与策略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关键绩效指标优化措施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培训与教育支持体系完善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不断总结和分享产程管理的经验和教训，推动产科医疗技术的创新和发展。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通过对产程管理的绩效评估，可以发现存在的问题和不足，进而改进和优化管理流程，提高医疗质量和安全。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促进患者满意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优化产程管理，提高分娩过程的安全性和舒适性，从而提升患者满意度和信任度。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本次汇报主要针对医院产科的产程管理进行评估，包括待产、分娩和产后处理等各个环节。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评估时间范围为过去一年内医院产科的产程管理情况。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包括产程管理的流程、人员配备、医疗设备、患者满意度等方面的绩效评估。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产程管理绩效评估现状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包括产后出血、产褥感染等严重并发症的发生率。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产妇安全指标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包括新生儿窒息、早产、低出生体重等不良事件的发生率。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包括总产程时间、各产程时间等反映产程进展情况的指标。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产程效率指标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主要通过医院的电子病历系统、产科登记册等途径收集数据。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运用统计学方法对收集到的数据进行描述性统计、相关性分析、回归分析等，以评估产程管理的绩效。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当前评估指标主要关注产妇和新生儿的安全与健康，对产程效率等方面的评估不足。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各医院在评估指标、数据收集与分析方法等方面存在差异，缺乏统一的标准和规范。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数据收集不全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部分医院电子病历系统不完善，导致数据收集不全面、不准确。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绩效改进目标与策略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提高产妇满意度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通过优化服务流程、提升医护人员沟通技巧等方式，提高产妇对产程管理的整体满意度。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通过严格执行产程管理规范、提高医护人员专业水平等措施，降低产妇在分娩过程中出现的并发症发生率。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缩短产程时间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通过科学合理的产程计划和管理，缩短产妇的分娩时间，减少产妇的痛苦和不适。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明确改进目标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通过定期的培训和学习，提高医护人员的专业技能和服务水平，确保产妇得到高质量的医疗服务。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强化产妇健康教育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在产前对产妇进行系统的健康教育，帮助她们了解分娩过程和注意事项，提高她们的自我保健意识和能力。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完善产程管理流程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对现有的产程管理流程进行全面梳理，找出存在的问题和瓶颈，制定针对性的优化措施。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合理配置医护人员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根据产妇的数量和分娩风险等级，合理配置医护人员，确保每个产妇都能得到及时、专业的医疗服务。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提供必要的医疗设备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确保产房具备先进的医疗设备和药品，以应对可能出现的紧急情况，保障母婴安全。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强化医护人员之间的团队协作和沟通，确保信息畅通、工作高效，为产妇提供优质的医疗服务。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资源配置及支持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关键绩效指标优化措施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建立完善的服务质量评估体系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通过定期收集患者、医护人员和其他利益相关者的反馈，对产程服务进行全面评估。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提高医护人员的专业技能和服务意识，确保他们能够提供高质量的产程服务。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简化和优化产程服务流程，减少不必要的等待时间和环节，提高服务效率。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提升服务质量满意度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https://d.book118.com/236233035021010042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2024-09-09T09:22:20.072</cp:lastPrinted>
  <dcterms:created xsi:type="dcterms:W3CDTF">2024-09-09T01:22:20Z</dcterms:created>
  <dcterms:modified xsi:type="dcterms:W3CDTF">2024-09-09T01:22:22Z</dcterms:modified>
</cp:coreProperties>
</file>