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AD1610-0EFC-4CF2-935A-95293F85D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6E4AE8-FC72-400B-805A-4908158DEA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4C9DF1-16DD-4409-AB5D-EE6724BBE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4F6A2D-7DD0-431E-86A0-2865A8949A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9A3DB8-3063-4DEA-AD5A-16B2CF198C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1EE087-9AB7-4CB4-940E-B7720DFE62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30190B-80A3-410E-B62C-C2CB2B37A7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8C5C31-7ADA-4E14-A208-DDC3925815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2F2D68-ADB7-4D39-BE90-8C45A9C2F2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B897C1-9522-47FD-A9F0-5DF5D8D65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343C08-BFF5-49D6-AEDA-CD233EC580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23405224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中小学生心理健康热点事件分析</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汇报人：XXX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中小学生心理健康现状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近年中小学生心理健康热点事件回顾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中小学生心理健康问题成因分析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中小学生心理健康问题的应对策略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中小学生心理健康热点事件的启示与展望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中小学生心理健康现状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9496" r="949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心理健康是指个体在心理、情感和行为上能够保持相对稳定和满足的状态，并能够适应环境和应对挑战。心理健康对于个体的整体健康和幸福感至关重要，对学习、工作和生活都有积极的影响。</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良好的心理健康有助于提高个体应对压力和逆境的能力，增强自我认知和自我调节能力，促进人际关系和谐发展。</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中小学生心理健康问题的普遍性</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中小学生正处于身心发展的关键期，面临多方面的压力和挑战，如学习压力、人际关系、自我认知等，容易出现各种心理健康问题。</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调查数据显示，中小学生中存在不同程度心理健康问题的比例较高，如焦虑、抑郁、自卑、社交恐惧等。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907" r="990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187" r="1518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由于学习任务繁重、考试压力大等原因，导致学生出现焦虑、厌学等情绪和行为问题。</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学习压力问题</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学生在家庭、学校和同伴关系中可能遇到沟通障碍、欺凌、孤独等问题，导致心理上的不适和困扰。</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人际关系问题</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学生对自己的评价和认知不稳定，容易产生自卑、自负等情绪，影响自我成长和发展。</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自我认知问题</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学生情绪波动大，容易产生抑郁、易怒、暴躁等情绪问题，影响日常生活和学习。</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情绪调节问题</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中小学生心理健康问题的类型与表现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近年中小学生心理健康热点事件回顾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校园欺凌事件是指学生在校园内受到其他同学的言语、身体或心理上的伤害，导致心理压力和情绪困扰。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近年来，校园欺凌事件频发，受害者常常遭受同学的孤立、排挤和嘲笑，甚至遭受身体上的伤害。这种行为不仅对受害者造成心理创伤，还可能导致其产生自卑、抑郁等情绪问题，影响学习和人际关系。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50" r="23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校园欺凌事件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 r="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学习压力过大导致的心理问题是指学生在学习过程中面临过度的学习压力，导致情绪和心理上的困扰。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随着社会竞争的加剧，中小学生的学习压力越来越大，过度的学习压力可能导致焦虑、抑郁等心理问题。这些问题不仅影响学生的学习成绩，还可能对其身心健康产生长期影响。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学习压力过大导致的心理问题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网络成瘾是指学生过度沉迷于网络游戏、社交媒体等虚拟世界，导致生活、学习和人际关系受到影响。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随着互联网的普及，越来越多的学生沉迷于网络游戏和社交媒体，这不仅影响学生的学习成绩和日常生活，还可能导致其产生孤独、抑郁等心理问题。同时，网络成瘾还可能对学生的身体健康产生负面影响。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网络成瘾问题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家庭因素对中小学生心理健康的影响包括家庭环境、家庭教育方式、家庭经济条件等。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家庭因素对中小学生的心理健康发展具有重要影响。不良的家庭环境、家庭教育方式或家庭经济条件可能导致学生产生自卑、焦虑、抑郁等心理问题。因此，家长应关注孩子的心理健康状况，提供良好的家庭环境和教育方式，帮助学生健康成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家庭因素对心理健康的影响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中小学生心理健康问题成因分析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https://d.book118.com/236234052242010050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2024-09-16T13:05:25.441</cp:lastPrinted>
  <dcterms:created xsi:type="dcterms:W3CDTF">2024-09-16T05:05:25Z</dcterms:created>
  <dcterms:modified xsi:type="dcterms:W3CDTF">2024-09-16T05:05:27Z</dcterms:modified>
</cp:coreProperties>
</file>