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0"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88.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image" Target="../media/image1.jpeg" /><Relationship Id="rId3" Type="http://schemas.openxmlformats.org/officeDocument/2006/relationships/tags" Target="../tags/tag77.xml" /><Relationship Id="rId4"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78.xml" /><Relationship Id="rId2" Type="http://schemas.openxmlformats.org/officeDocument/2006/relationships/tags" Target="../tags/tag79.xml" /><Relationship Id="rId3" Type="http://schemas.openxmlformats.org/officeDocument/2006/relationships/tags" Target="../tags/tag80.xml" /><Relationship Id="rId4" Type="http://schemas.openxmlformats.org/officeDocument/2006/relationships/tags" Target="../tags/tag81.xml" /><Relationship Id="rId5" Type="http://schemas.openxmlformats.org/officeDocument/2006/relationships/tags" Target="../tags/tag82.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3.xml" /><Relationship Id="rId10" Type="http://schemas.openxmlformats.org/officeDocument/2006/relationships/tags" Target="../tags/tag92.xml" /><Relationship Id="rId11" Type="http://schemas.openxmlformats.org/officeDocument/2006/relationships/tags" Target="../tags/tag93.xml" /><Relationship Id="rId12" Type="http://schemas.openxmlformats.org/officeDocument/2006/relationships/slideMaster" Target="../slideMasters/slideMaster2.xml" /><Relationship Id="rId2" Type="http://schemas.openxmlformats.org/officeDocument/2006/relationships/tags" Target="../tags/tag84.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 Id="rId7" Type="http://schemas.openxmlformats.org/officeDocument/2006/relationships/tags" Target="../tags/tag89.xml" /><Relationship Id="rId8" Type="http://schemas.openxmlformats.org/officeDocument/2006/relationships/tags" Target="../tags/tag90.xml" /><Relationship Id="rId9" Type="http://schemas.openxmlformats.org/officeDocument/2006/relationships/tags" Target="../tags/tag91.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4.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slideMaster" Target="../slideMasters/slideMaster2.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tags" Target="../tags/tag97.xml" /><Relationship Id="rId5" Type="http://schemas.openxmlformats.org/officeDocument/2006/relationships/tags" Target="../tags/tag98.xml" /><Relationship Id="rId6" Type="http://schemas.openxmlformats.org/officeDocument/2006/relationships/tags" Target="../tags/tag99.xml"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6.xml" /><Relationship Id="rId10" Type="http://schemas.openxmlformats.org/officeDocument/2006/relationships/tags" Target="../tags/tag115.xml" /><Relationship Id="rId11" Type="http://schemas.openxmlformats.org/officeDocument/2006/relationships/tags" Target="../tags/tag116.xml" /><Relationship Id="rId12" Type="http://schemas.openxmlformats.org/officeDocument/2006/relationships/slideMaster" Target="../slideMasters/slideMaster2.xml" /><Relationship Id="rId2" Type="http://schemas.openxmlformats.org/officeDocument/2006/relationships/tags" Target="../tags/tag107.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tags" Target="../tags/tag113.xml" /><Relationship Id="rId9" Type="http://schemas.openxmlformats.org/officeDocument/2006/relationships/tags" Target="../tags/tag114.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7.xml" /><Relationship Id="rId10" Type="http://schemas.openxmlformats.org/officeDocument/2006/relationships/tags" Target="../tags/tag126.xml" /><Relationship Id="rId11" Type="http://schemas.openxmlformats.org/officeDocument/2006/relationships/tags" Target="../tags/tag127.xml" /><Relationship Id="rId12" Type="http://schemas.openxmlformats.org/officeDocument/2006/relationships/slideMaster" Target="../slideMasters/slideMaster2.xml" /><Relationship Id="rId2" Type="http://schemas.openxmlformats.org/officeDocument/2006/relationships/tags" Target="../tags/tag118.xml"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 Id="rId6" Type="http://schemas.openxmlformats.org/officeDocument/2006/relationships/tags" Target="../tags/tag122.xml" /><Relationship Id="rId7" Type="http://schemas.openxmlformats.org/officeDocument/2006/relationships/tags" Target="../tags/tag123.xml" /><Relationship Id="rId8" Type="http://schemas.openxmlformats.org/officeDocument/2006/relationships/tags" Target="../tags/tag124.xml" /><Relationship Id="rId9" Type="http://schemas.openxmlformats.org/officeDocument/2006/relationships/tags" Target="../tags/tag125.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28.xml" /><Relationship Id="rId2" Type="http://schemas.openxmlformats.org/officeDocument/2006/relationships/tags" Target="../tags/tag129.xml" /><Relationship Id="rId3" Type="http://schemas.openxmlformats.org/officeDocument/2006/relationships/tags" Target="../tags/tag130.xml" /><Relationship Id="rId4" Type="http://schemas.openxmlformats.org/officeDocument/2006/relationships/tags" Target="../tags/tag131.xml" /><Relationship Id="rId5" Type="http://schemas.openxmlformats.org/officeDocument/2006/relationships/tags" Target="../tags/tag132.xml" /><Relationship Id="rId6" Type="http://schemas.openxmlformats.org/officeDocument/2006/relationships/tags" Target="../tags/tag133.xml" /><Relationship Id="rId7" Type="http://schemas.openxmlformats.org/officeDocument/2006/relationships/tags" Target="../tags/tag134.xml" /><Relationship Id="rId8"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35.xml" /><Relationship Id="rId2" Type="http://schemas.openxmlformats.org/officeDocument/2006/relationships/tags" Target="../tags/tag136.xml" /><Relationship Id="rId3" Type="http://schemas.openxmlformats.org/officeDocument/2006/relationships/tags" Target="../tags/tag137.xml" /><Relationship Id="rId4" Type="http://schemas.openxmlformats.org/officeDocument/2006/relationships/tags" Target="../tags/tag138.xml" /><Relationship Id="rId5"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39.xml" /><Relationship Id="rId2" Type="http://schemas.openxmlformats.org/officeDocument/2006/relationships/tags" Target="../tags/tag140.xml" /><Relationship Id="rId3" Type="http://schemas.openxmlformats.org/officeDocument/2006/relationships/tags" Target="../tags/tag141.xml" /><Relationship Id="rId4"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42.xml" /><Relationship Id="rId2" Type="http://schemas.openxmlformats.org/officeDocument/2006/relationships/tags" Target="../tags/tag143.xml" /><Relationship Id="rId3" Type="http://schemas.openxmlformats.org/officeDocument/2006/relationships/image" Target="../media/image2.png" /><Relationship Id="rId4" Type="http://schemas.openxmlformats.org/officeDocument/2006/relationships/tags" Target="../tags/tag144.xml" /><Relationship Id="rId5" Type="http://schemas.openxmlformats.org/officeDocument/2006/relationships/tags" Target="../tags/tag145.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8F63F895-631F-485C-AD16-7339C17C95B0}"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C3387C57-2CF0-4D5B-BDE3-9D3BB7467B03}"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8900740A-AEE1-4524-9C8C-C7C38F4FC56F}"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BD6F3E4C-E1DC-4FE9-8AEF-62718684FF2F}"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CF190B24-60EF-420F-A364-D85157B866C6}"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018CE037-6429-48A3-A79E-223AE8861903}"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D38C3D74-5D26-49E7-86FB-EFEDBB4D3DE7}"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9B4BC410-04E7-452F-B3D9-042C0B494327}"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A40E1461-8279-47A5-BE9A-7DC63465A722}"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983F91F5-663E-4114-8673-3437B8181281}"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41202954-CEA4-4459-8A77-CC4223CC2CFA}"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1_标题幻灯片">
    <p:spTree>
      <p:nvGrpSpPr>
        <p:cNvPr id="1" name=""/>
        <p:cNvGrpSpPr/>
        <p:nvPr>
          <p:custDataLst>
            <p:tags r:id="rId1"/>
          </p:custDataLst>
        </p:nvPr>
      </p:nvGrpSpPr>
      <p:grpSpPr>
        <a:xfrm>
          <a:off x="0" y="0"/>
          <a:ext cx="0" cy="0"/>
        </a:xfrm>
      </p:grpSpPr>
      <p:pic>
        <p:nvPicPr>
          <p:cNvPr id="7" name="图片 6" descr="法律与生活-封面修改李"/>
          <p:cNvPicPr>
            <a:picLocks noChangeAspect="1"/>
          </p:cNvPicPr>
          <p:nvPr userDrawn="1">
            <p:custDataLst>
              <p:tags r:id="rId3"/>
            </p:custDataLst>
          </p:nvPr>
        </p:nvPicPr>
        <p:blipFill>
          <a:blip r:embed="rId2"/>
          <a:stretch>
            <a:fillRect/>
          </a:stretch>
        </p:blipFill>
        <p:spPr>
          <a:xfrm>
            <a:off x="0" y="0"/>
            <a:ext cx="12190730" cy="6858635"/>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noFill/>
        <a:effectLst/>
      </p:bgPr>
    </p:bg>
    <p:spTree>
      <p:nvGrpSpPr>
        <p:cNvPr id="1" name=""/>
        <p:cNvGrpSpPr/>
        <p:nvPr>
          <p:custDataLst>
            <p:tags r:id="rId1"/>
          </p:custDataLst>
        </p:nvPr>
      </p:nvGrpSpPr>
      <p:grpSpPr>
        <a:xfrm>
          <a:off x="0" y="0"/>
          <a:ext cx="0" cy="0"/>
        </a:xfrm>
      </p:grpSpPr>
      <p:sp>
        <p:nvSpPr>
          <p:cNvPr id="12" name="等腰三角形 11"/>
          <p:cNvSpPr/>
          <p:nvPr userDrawn="1">
            <p:custDataLst>
              <p:tags r:id="rId2"/>
            </p:custDataLst>
          </p:nvPr>
        </p:nvSpPr>
        <p:spPr>
          <a:xfrm rot="5400000">
            <a:off x="-19685" y="46990"/>
            <a:ext cx="897890" cy="857885"/>
          </a:xfrm>
          <a:prstGeom prst="triangle">
            <a:avLst>
              <a:gd name="adj" fmla="val 23814"/>
            </a:avLst>
          </a:pr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9" name="任意多边形 8"/>
          <p:cNvSpPr/>
          <p:nvPr userDrawn="1">
            <p:custDataLst>
              <p:tags r:id="rId3"/>
            </p:custDataLst>
          </p:nvPr>
        </p:nvSpPr>
        <p:spPr>
          <a:xfrm>
            <a:off x="9010015" y="6710045"/>
            <a:ext cx="3181985" cy="170815"/>
          </a:xfrm>
          <a:custGeom>
            <a:gdLst>
              <a:gd name="connsiteX0" fmla="*/ 55245 w 2289640"/>
              <a:gd name="connsiteY0" fmla="*/ 0 h 220980"/>
              <a:gd name="connsiteX1" fmla="*/ 2289640 w 2289640"/>
              <a:gd name="connsiteY1" fmla="*/ 0 h 220980"/>
              <a:gd name="connsiteX2" fmla="*/ 2289640 w 2289640"/>
              <a:gd name="connsiteY2" fmla="*/ 220980 h 220980"/>
              <a:gd name="connsiteX3" fmla="*/ 0 w 2289640"/>
              <a:gd name="connsiteY3" fmla="*/ 220980 h 220980"/>
              <a:gd name="connsiteX4" fmla="*/ 55245 w 2289640"/>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89640" h="220977">
                <a:moveTo>
                  <a:pt x="55245" y="0"/>
                </a:moveTo>
                <a:lnTo>
                  <a:pt x="2289640" y="0"/>
                </a:lnTo>
                <a:lnTo>
                  <a:pt x="2289640" y="220980"/>
                </a:lnTo>
                <a:lnTo>
                  <a:pt x="0" y="220980"/>
                </a:lnTo>
                <a:lnTo>
                  <a:pt x="55245" y="0"/>
                </a:lnTo>
                <a:close/>
              </a:path>
            </a:pathLst>
          </a:custGeom>
          <a:solidFill>
            <a:srgbClr val="E8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0" name="任意多边形 9"/>
          <p:cNvSpPr/>
          <p:nvPr userDrawn="1">
            <p:custDataLst>
              <p:tags r:id="rId4"/>
            </p:custDataLst>
          </p:nvPr>
        </p:nvSpPr>
        <p:spPr>
          <a:xfrm>
            <a:off x="-1" y="6710040"/>
            <a:ext cx="9139148" cy="170537"/>
          </a:xfrm>
          <a:custGeom>
            <a:gdLst>
              <a:gd name="connsiteX0" fmla="*/ 0 w 6854361"/>
              <a:gd name="connsiteY0" fmla="*/ 0 h 220980"/>
              <a:gd name="connsiteX1" fmla="*/ 6854361 w 6854361"/>
              <a:gd name="connsiteY1" fmla="*/ 0 h 220980"/>
              <a:gd name="connsiteX2" fmla="*/ 6799116 w 6854361"/>
              <a:gd name="connsiteY2" fmla="*/ 220980 h 220980"/>
              <a:gd name="connsiteX3" fmla="*/ 0 w 6854361"/>
              <a:gd name="connsiteY3" fmla="*/ 220980 h 220980"/>
              <a:gd name="connsiteX4" fmla="*/ 0 w 6854361"/>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6854361" h="220977">
                <a:moveTo>
                  <a:pt x="0" y="0"/>
                </a:moveTo>
                <a:lnTo>
                  <a:pt x="6854361" y="0"/>
                </a:lnTo>
                <a:lnTo>
                  <a:pt x="6799116" y="220980"/>
                </a:lnTo>
                <a:lnTo>
                  <a:pt x="0" y="220980"/>
                </a:lnTo>
                <a:lnTo>
                  <a:pt x="0" y="0"/>
                </a:lnTo>
                <a:close/>
              </a:path>
            </a:pathLst>
          </a:cu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3" name="等腰三角形 2"/>
          <p:cNvSpPr/>
          <p:nvPr userDrawn="1">
            <p:custDataLst>
              <p:tags r:id="rId5"/>
            </p:custDataLst>
          </p:nvPr>
        </p:nvSpPr>
        <p:spPr>
          <a:xfrm rot="16200000" flipH="1">
            <a:off x="597535" y="246380"/>
            <a:ext cx="262255" cy="250825"/>
          </a:xfrm>
          <a:prstGeom prst="triangle">
            <a:avLst>
              <a:gd name="adj" fmla="val 77003"/>
            </a:avLst>
          </a:prstGeom>
          <a:solidFill>
            <a:srgbClr val="DD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Tree>
  </p:cSld>
  <p:clrMapOvr>
    <a:masterClrMapping/>
  </p:clrMapOvr>
  <mc:AlternateContent>
    <mc:Choice xmlns:p14="http://schemas.microsoft.com/office/powerpoint/2010/main" Requires="p14">
      <p:transition spd="med" p14:dur="699"/>
    </mc:Choice>
    <mc:Fallback>
      <p:transition spd="med"/>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矩形 1"/>
          <p:cNvSpPr/>
          <p:nvPr userDrawn="1">
            <p:custDataLst>
              <p:tags r:id="rId2"/>
            </p:custDataLst>
          </p:nvPr>
        </p:nvSpPr>
        <p:spPr>
          <a:xfrm>
            <a:off x="1337945" y="-1270"/>
            <a:ext cx="7983220" cy="6210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p>
        </p:txBody>
      </p:sp>
      <p:sp>
        <p:nvSpPr>
          <p:cNvPr id="6" name="Freeform 5"/>
          <p:cNvSpPr>
            <a:spLocks noEditPoints="1"/>
          </p:cNvSpPr>
          <p:nvPr userDrawn="1">
            <p:custDataLst>
              <p:tags r:id="rId3"/>
            </p:custDataLst>
          </p:nvPr>
        </p:nvSpPr>
        <p:spPr bwMode="auto">
          <a:xfrm>
            <a:off x="1336808" y="-469"/>
            <a:ext cx="1875179" cy="714036"/>
          </a:xfrm>
          <a:custGeom>
            <a:gdLst>
              <a:gd name="T0" fmla="*/ 562 w 562"/>
              <a:gd name="T1" fmla="*/ 32 h 214"/>
              <a:gd name="T2" fmla="*/ 562 w 562"/>
              <a:gd name="T3" fmla="*/ 118 h 214"/>
              <a:gd name="T4" fmla="*/ 562 w 562"/>
              <a:gd name="T5" fmla="*/ 180 h 214"/>
              <a:gd name="T6" fmla="*/ 560 w 562"/>
              <a:gd name="T7" fmla="*/ 184 h 214"/>
              <a:gd name="T8" fmla="*/ 444 w 562"/>
              <a:gd name="T9" fmla="*/ 184 h 214"/>
              <a:gd name="T10" fmla="*/ 316 w 562"/>
              <a:gd name="T11" fmla="*/ 184 h 214"/>
              <a:gd name="T12" fmla="*/ 282 w 562"/>
              <a:gd name="T13" fmla="*/ 212 h 214"/>
              <a:gd name="T14" fmla="*/ 280 w 562"/>
              <a:gd name="T15" fmla="*/ 212 h 214"/>
              <a:gd name="T16" fmla="*/ 246 w 562"/>
              <a:gd name="T17" fmla="*/ 184 h 214"/>
              <a:gd name="T18" fmla="*/ 142 w 562"/>
              <a:gd name="T19" fmla="*/ 184 h 214"/>
              <a:gd name="T20" fmla="*/ 56 w 562"/>
              <a:gd name="T21" fmla="*/ 184 h 214"/>
              <a:gd name="T22" fmla="*/ 2 w 562"/>
              <a:gd name="T23" fmla="*/ 184 h 214"/>
              <a:gd name="T24" fmla="*/ 0 w 562"/>
              <a:gd name="T25" fmla="*/ 180 h 214"/>
              <a:gd name="T26" fmla="*/ 0 w 562"/>
              <a:gd name="T27" fmla="*/ 82 h 214"/>
              <a:gd name="T28" fmla="*/ 0 w 562"/>
              <a:gd name="T29" fmla="*/ 0 h 214"/>
              <a:gd name="T30" fmla="*/ 4 w 562"/>
              <a:gd name="T31" fmla="*/ 54 h 214"/>
              <a:gd name="T32" fmla="*/ 4 w 562"/>
              <a:gd name="T33" fmla="*/ 178 h 214"/>
              <a:gd name="T34" fmla="*/ 78 w 562"/>
              <a:gd name="T35" fmla="*/ 178 h 214"/>
              <a:gd name="T36" fmla="*/ 194 w 562"/>
              <a:gd name="T37" fmla="*/ 178 h 214"/>
              <a:gd name="T38" fmla="*/ 248 w 562"/>
              <a:gd name="T39" fmla="*/ 178 h 214"/>
              <a:gd name="T40" fmla="*/ 264 w 562"/>
              <a:gd name="T41" fmla="*/ 194 h 214"/>
              <a:gd name="T42" fmla="*/ 298 w 562"/>
              <a:gd name="T43" fmla="*/ 192 h 214"/>
              <a:gd name="T44" fmla="*/ 314 w 562"/>
              <a:gd name="T45" fmla="*/ 178 h 214"/>
              <a:gd name="T46" fmla="*/ 352 w 562"/>
              <a:gd name="T47" fmla="*/ 178 h 214"/>
              <a:gd name="T48" fmla="*/ 470 w 562"/>
              <a:gd name="T49" fmla="*/ 178 h 214"/>
              <a:gd name="T50" fmla="*/ 556 w 562"/>
              <a:gd name="T51" fmla="*/ 178 h 214"/>
              <a:gd name="T52" fmla="*/ 558 w 562"/>
              <a:gd name="T53" fmla="*/ 76 h 214"/>
              <a:gd name="T54" fmla="*/ 558 w 562"/>
              <a:gd name="T55" fmla="*/ 0 h 214"/>
              <a:gd name="T56" fmla="*/ 562 w 562"/>
              <a:gd name="T57" fmla="*/ 0 h 214"/>
              <a:gd name="T58" fmla="*/ 14 w 562"/>
              <a:gd name="T59" fmla="*/ 44 h 214"/>
              <a:gd name="T60" fmla="*/ 14 w 562"/>
              <a:gd name="T61" fmla="*/ 132 h 214"/>
              <a:gd name="T62" fmla="*/ 80 w 562"/>
              <a:gd name="T63" fmla="*/ 170 h 214"/>
              <a:gd name="T64" fmla="*/ 192 w 562"/>
              <a:gd name="T65" fmla="*/ 170 h 214"/>
              <a:gd name="T66" fmla="*/ 258 w 562"/>
              <a:gd name="T67" fmla="*/ 176 h 214"/>
              <a:gd name="T68" fmla="*/ 304 w 562"/>
              <a:gd name="T69" fmla="*/ 176 h 214"/>
              <a:gd name="T70" fmla="*/ 348 w 562"/>
              <a:gd name="T71" fmla="*/ 170 h 214"/>
              <a:gd name="T72" fmla="*/ 482 w 562"/>
              <a:gd name="T73" fmla="*/ 170 h 214"/>
              <a:gd name="T74" fmla="*/ 548 w 562"/>
              <a:gd name="T75" fmla="*/ 144 h 214"/>
              <a:gd name="T76" fmla="*/ 548 w 562"/>
              <a:gd name="T77" fmla="*/ 46 h 214"/>
              <a:gd name="T78" fmla="*/ 14 w 562"/>
              <a:gd name="T79" fmla="*/ 0 h 21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2" h="214">
                <a:moveTo>
                  <a:pt x="562" y="0"/>
                </a:moveTo>
                <a:lnTo>
                  <a:pt x="562" y="32"/>
                </a:lnTo>
                <a:lnTo>
                  <a:pt x="562" y="82"/>
                </a:lnTo>
                <a:lnTo>
                  <a:pt x="562" y="118"/>
                </a:lnTo>
                <a:lnTo>
                  <a:pt x="562" y="162"/>
                </a:lnTo>
                <a:lnTo>
                  <a:pt x="562" y="180"/>
                </a:lnTo>
                <a:lnTo>
                  <a:pt x="562" y="184"/>
                </a:lnTo>
                <a:lnTo>
                  <a:pt x="560" y="184"/>
                </a:lnTo>
                <a:lnTo>
                  <a:pt x="514" y="184"/>
                </a:lnTo>
                <a:lnTo>
                  <a:pt x="444" y="184"/>
                </a:lnTo>
                <a:lnTo>
                  <a:pt x="374" y="184"/>
                </a:lnTo>
                <a:lnTo>
                  <a:pt x="316" y="184"/>
                </a:lnTo>
                <a:lnTo>
                  <a:pt x="300" y="198"/>
                </a:lnTo>
                <a:lnTo>
                  <a:pt x="282" y="212"/>
                </a:lnTo>
                <a:lnTo>
                  <a:pt x="280" y="214"/>
                </a:lnTo>
                <a:lnTo>
                  <a:pt x="280" y="212"/>
                </a:lnTo>
                <a:lnTo>
                  <a:pt x="264" y="200"/>
                </a:lnTo>
                <a:lnTo>
                  <a:pt x="246" y="184"/>
                </a:lnTo>
                <a:lnTo>
                  <a:pt x="202" y="184"/>
                </a:lnTo>
                <a:lnTo>
                  <a:pt x="142" y="184"/>
                </a:lnTo>
                <a:lnTo>
                  <a:pt x="96" y="184"/>
                </a:lnTo>
                <a:lnTo>
                  <a:pt x="56" y="184"/>
                </a:lnTo>
                <a:lnTo>
                  <a:pt x="26" y="184"/>
                </a:lnTo>
                <a:lnTo>
                  <a:pt x="2" y="184"/>
                </a:lnTo>
                <a:lnTo>
                  <a:pt x="0" y="184"/>
                </a:lnTo>
                <a:lnTo>
                  <a:pt x="0" y="180"/>
                </a:lnTo>
                <a:lnTo>
                  <a:pt x="0" y="140"/>
                </a:lnTo>
                <a:lnTo>
                  <a:pt x="0" y="82"/>
                </a:lnTo>
                <a:lnTo>
                  <a:pt x="0" y="28"/>
                </a:lnTo>
                <a:lnTo>
                  <a:pt x="0" y="0"/>
                </a:lnTo>
                <a:lnTo>
                  <a:pt x="4" y="0"/>
                </a:lnTo>
                <a:lnTo>
                  <a:pt x="4" y="54"/>
                </a:lnTo>
                <a:lnTo>
                  <a:pt x="4" y="112"/>
                </a:lnTo>
                <a:lnTo>
                  <a:pt x="4" y="178"/>
                </a:lnTo>
                <a:lnTo>
                  <a:pt x="38" y="178"/>
                </a:lnTo>
                <a:lnTo>
                  <a:pt x="78" y="178"/>
                </a:lnTo>
                <a:lnTo>
                  <a:pt x="136" y="178"/>
                </a:lnTo>
                <a:lnTo>
                  <a:pt x="194" y="178"/>
                </a:lnTo>
                <a:lnTo>
                  <a:pt x="246" y="178"/>
                </a:lnTo>
                <a:lnTo>
                  <a:pt x="248" y="178"/>
                </a:lnTo>
                <a:lnTo>
                  <a:pt x="248" y="180"/>
                </a:lnTo>
                <a:lnTo>
                  <a:pt x="264" y="194"/>
                </a:lnTo>
                <a:lnTo>
                  <a:pt x="280" y="208"/>
                </a:lnTo>
                <a:lnTo>
                  <a:pt x="298" y="192"/>
                </a:lnTo>
                <a:lnTo>
                  <a:pt x="314" y="180"/>
                </a:lnTo>
                <a:lnTo>
                  <a:pt x="314" y="178"/>
                </a:lnTo>
                <a:lnTo>
                  <a:pt x="316" y="178"/>
                </a:lnTo>
                <a:lnTo>
                  <a:pt x="352" y="178"/>
                </a:lnTo>
                <a:lnTo>
                  <a:pt x="420" y="178"/>
                </a:lnTo>
                <a:lnTo>
                  <a:pt x="470" y="178"/>
                </a:lnTo>
                <a:lnTo>
                  <a:pt x="510" y="178"/>
                </a:lnTo>
                <a:lnTo>
                  <a:pt x="556" y="178"/>
                </a:lnTo>
                <a:lnTo>
                  <a:pt x="556" y="134"/>
                </a:lnTo>
                <a:lnTo>
                  <a:pt x="558" y="76"/>
                </a:lnTo>
                <a:lnTo>
                  <a:pt x="558" y="44"/>
                </a:lnTo>
                <a:lnTo>
                  <a:pt x="558" y="0"/>
                </a:lnTo>
                <a:lnTo>
                  <a:pt x="562" y="0"/>
                </a:lnTo>
                <a:lnTo>
                  <a:pt x="562" y="0"/>
                </a:lnTo>
                <a:close/>
                <a:moveTo>
                  <a:pt x="14" y="0"/>
                </a:moveTo>
                <a:lnTo>
                  <a:pt x="14" y="44"/>
                </a:lnTo>
                <a:lnTo>
                  <a:pt x="14" y="92"/>
                </a:lnTo>
                <a:lnTo>
                  <a:pt x="14" y="132"/>
                </a:lnTo>
                <a:lnTo>
                  <a:pt x="14" y="170"/>
                </a:lnTo>
                <a:lnTo>
                  <a:pt x="80" y="170"/>
                </a:lnTo>
                <a:lnTo>
                  <a:pt x="134" y="170"/>
                </a:lnTo>
                <a:lnTo>
                  <a:pt x="192" y="170"/>
                </a:lnTo>
                <a:lnTo>
                  <a:pt x="250" y="170"/>
                </a:lnTo>
                <a:lnTo>
                  <a:pt x="258" y="176"/>
                </a:lnTo>
                <a:lnTo>
                  <a:pt x="280" y="196"/>
                </a:lnTo>
                <a:lnTo>
                  <a:pt x="304" y="176"/>
                </a:lnTo>
                <a:lnTo>
                  <a:pt x="310" y="170"/>
                </a:lnTo>
                <a:lnTo>
                  <a:pt x="348" y="170"/>
                </a:lnTo>
                <a:lnTo>
                  <a:pt x="406" y="170"/>
                </a:lnTo>
                <a:lnTo>
                  <a:pt x="482" y="170"/>
                </a:lnTo>
                <a:lnTo>
                  <a:pt x="548" y="170"/>
                </a:lnTo>
                <a:lnTo>
                  <a:pt x="548" y="144"/>
                </a:lnTo>
                <a:lnTo>
                  <a:pt x="548" y="104"/>
                </a:lnTo>
                <a:lnTo>
                  <a:pt x="548" y="46"/>
                </a:lnTo>
                <a:lnTo>
                  <a:pt x="548" y="0"/>
                </a:lnTo>
                <a:lnTo>
                  <a:pt x="14" y="0"/>
                </a:lnTo>
                <a:close/>
              </a:path>
            </a:pathLst>
          </a:custGeom>
          <a:solidFill>
            <a:srgbClr val="BEC4FF"/>
          </a:solidFill>
          <a:ln>
            <a:noFill/>
          </a:ln>
        </p:spPr>
        <p:txBody>
          <a:bodyPr vert="horz" wrap="square" lIns="121920" tIns="60960" rIns="121920" bIns="60960" numCol="1" anchor="t" anchorCtr="0" compatLnSpc="1"/>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endParaRPr lang="zh-CN" altLang="en-US" sz="1600" kern="0">
              <a:solidFill>
                <a:sysClr val="windowText" lastClr="000000"/>
              </a:solidFill>
            </a:endParaRPr>
          </a:p>
        </p:txBody>
      </p:sp>
      <p:sp>
        <p:nvSpPr>
          <p:cNvPr id="7" name="眉头"/>
          <p:cNvSpPr txBox="1"/>
          <p:nvPr userDrawn="1">
            <p:custDataLst>
              <p:tags r:id="rId4"/>
            </p:custDataLst>
          </p:nvPr>
        </p:nvSpPr>
        <p:spPr>
          <a:xfrm>
            <a:off x="1672341" y="109907"/>
            <a:ext cx="120396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b="1" kern="0">
                <a:solidFill>
                  <a:schemeClr val="bg1"/>
                </a:solidFill>
                <a:latin typeface="方正正黑简体" pitchFamily="2" charset="-122"/>
                <a:ea typeface="方正正黑简体" pitchFamily="2" charset="-122"/>
              </a:rPr>
              <a:t>学习目标</a:t>
            </a:r>
          </a:p>
        </p:txBody>
      </p:sp>
      <p:sp>
        <p:nvSpPr>
          <p:cNvPr id="8" name="眉头"/>
          <p:cNvSpPr txBox="1"/>
          <p:nvPr userDrawn="1">
            <p:custDataLst>
              <p:tags r:id="rId5"/>
            </p:custDataLst>
          </p:nvPr>
        </p:nvSpPr>
        <p:spPr>
          <a:xfrm>
            <a:off x="3754506" y="11943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新知讲授</a:t>
            </a:r>
          </a:p>
        </p:txBody>
      </p:sp>
      <p:sp>
        <p:nvSpPr>
          <p:cNvPr id="11" name="眉头"/>
          <p:cNvSpPr txBox="1"/>
          <p:nvPr userDrawn="1">
            <p:custDataLst>
              <p:tags r:id="rId6"/>
            </p:custDataLst>
          </p:nvPr>
        </p:nvSpPr>
        <p:spPr>
          <a:xfrm>
            <a:off x="5503931" y="118797"/>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课堂总结</a:t>
            </a:r>
          </a:p>
        </p:txBody>
      </p:sp>
      <p:sp>
        <p:nvSpPr>
          <p:cNvPr id="12" name="等腰三角形 11"/>
          <p:cNvSpPr/>
          <p:nvPr userDrawn="1">
            <p:custDataLst>
              <p:tags r:id="rId7"/>
            </p:custDataLst>
          </p:nvPr>
        </p:nvSpPr>
        <p:spPr>
          <a:xfrm rot="5400000">
            <a:off x="-24130" y="19685"/>
            <a:ext cx="897890" cy="857885"/>
          </a:xfrm>
          <a:prstGeom prst="triangle">
            <a:avLst>
              <a:gd name="adj" fmla="val 23814"/>
            </a:avLst>
          </a:pr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srgbClr val="2A9DE3"/>
              </a:solidFill>
            </a:endParaRPr>
          </a:p>
        </p:txBody>
      </p:sp>
      <p:sp>
        <p:nvSpPr>
          <p:cNvPr id="13" name="等腰三角形 12"/>
          <p:cNvSpPr/>
          <p:nvPr userDrawn="1">
            <p:custDataLst>
              <p:tags r:id="rId8"/>
            </p:custDataLst>
          </p:nvPr>
        </p:nvSpPr>
        <p:spPr>
          <a:xfrm rot="16200000" flipH="1">
            <a:off x="587375" y="231140"/>
            <a:ext cx="262255" cy="250825"/>
          </a:xfrm>
          <a:prstGeom prst="triangle">
            <a:avLst>
              <a:gd name="adj" fmla="val 77003"/>
            </a:avLst>
          </a:prstGeom>
          <a:solidFill>
            <a:srgbClr val="DD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9" name="任意多边形 8"/>
          <p:cNvSpPr/>
          <p:nvPr userDrawn="1">
            <p:custDataLst>
              <p:tags r:id="rId9"/>
            </p:custDataLst>
          </p:nvPr>
        </p:nvSpPr>
        <p:spPr>
          <a:xfrm>
            <a:off x="9060180" y="6710045"/>
            <a:ext cx="3131820" cy="147955"/>
          </a:xfrm>
          <a:custGeom>
            <a:gdLst>
              <a:gd name="connsiteX0" fmla="*/ 55245 w 2289640"/>
              <a:gd name="connsiteY0" fmla="*/ 0 h 220980"/>
              <a:gd name="connsiteX1" fmla="*/ 2289640 w 2289640"/>
              <a:gd name="connsiteY1" fmla="*/ 0 h 220980"/>
              <a:gd name="connsiteX2" fmla="*/ 2289640 w 2289640"/>
              <a:gd name="connsiteY2" fmla="*/ 220980 h 220980"/>
              <a:gd name="connsiteX3" fmla="*/ 0 w 2289640"/>
              <a:gd name="connsiteY3" fmla="*/ 220980 h 220980"/>
              <a:gd name="connsiteX4" fmla="*/ 55245 w 2289640"/>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89640" h="220977">
                <a:moveTo>
                  <a:pt x="55245" y="0"/>
                </a:moveTo>
                <a:lnTo>
                  <a:pt x="2289640" y="0"/>
                </a:lnTo>
                <a:lnTo>
                  <a:pt x="2289640" y="220980"/>
                </a:lnTo>
                <a:lnTo>
                  <a:pt x="0" y="220980"/>
                </a:lnTo>
                <a:lnTo>
                  <a:pt x="55245" y="0"/>
                </a:lnTo>
                <a:close/>
              </a:path>
            </a:pathLst>
          </a:custGeom>
          <a:solidFill>
            <a:srgbClr val="E8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0" name="任意多边形 9"/>
          <p:cNvSpPr/>
          <p:nvPr userDrawn="1">
            <p:custDataLst>
              <p:tags r:id="rId10"/>
            </p:custDataLst>
          </p:nvPr>
        </p:nvSpPr>
        <p:spPr>
          <a:xfrm>
            <a:off x="-1" y="6710040"/>
            <a:ext cx="9139148" cy="170537"/>
          </a:xfrm>
          <a:custGeom>
            <a:gdLst>
              <a:gd name="connsiteX0" fmla="*/ 0 w 6854361"/>
              <a:gd name="connsiteY0" fmla="*/ 0 h 220980"/>
              <a:gd name="connsiteX1" fmla="*/ 6854361 w 6854361"/>
              <a:gd name="connsiteY1" fmla="*/ 0 h 220980"/>
              <a:gd name="connsiteX2" fmla="*/ 6799116 w 6854361"/>
              <a:gd name="connsiteY2" fmla="*/ 220980 h 220980"/>
              <a:gd name="connsiteX3" fmla="*/ 0 w 6854361"/>
              <a:gd name="connsiteY3" fmla="*/ 220980 h 220980"/>
              <a:gd name="connsiteX4" fmla="*/ 0 w 6854361"/>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6854361" h="220977">
                <a:moveTo>
                  <a:pt x="0" y="0"/>
                </a:moveTo>
                <a:lnTo>
                  <a:pt x="6854361" y="0"/>
                </a:lnTo>
                <a:lnTo>
                  <a:pt x="6799116" y="220980"/>
                </a:lnTo>
                <a:lnTo>
                  <a:pt x="0" y="220980"/>
                </a:lnTo>
                <a:lnTo>
                  <a:pt x="0" y="0"/>
                </a:lnTo>
                <a:close/>
              </a:path>
            </a:pathLst>
          </a:cu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3" name="眉头"/>
          <p:cNvSpPr txBox="1"/>
          <p:nvPr userDrawn="1">
            <p:custDataLst>
              <p:tags r:id="rId11"/>
            </p:custDataLst>
          </p:nvPr>
        </p:nvSpPr>
        <p:spPr>
          <a:xfrm>
            <a:off x="7353051" y="10419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当堂检测</a:t>
            </a:r>
          </a:p>
        </p:txBody>
      </p:sp>
    </p:spTree>
  </p:cSld>
  <p:clrMapOvr>
    <a:masterClrMapping/>
  </p:clrMapOvr>
  <mc:AlternateContent>
    <mc:Choice xmlns:p14="http://schemas.microsoft.com/office/powerpoint/2010/main" Requires="p14">
      <p:transition spd="med" p14:dur="699"/>
    </mc:Choice>
    <mc:Fallback>
      <p:transition spd="med"/>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自定义版式">
    <p:bg>
      <p:bgPr>
        <a:noFill/>
        <a:effectLst/>
      </p:bgPr>
    </p:bg>
    <p:spTree>
      <p:nvGrpSpPr>
        <p:cNvPr id="1" name=""/>
        <p:cNvGrpSpPr/>
        <p:nvPr>
          <p:custDataLst>
            <p:tags r:id="rId1"/>
          </p:custDataLst>
        </p:nvPr>
      </p:nvGrpSpPr>
      <p:grpSpPr>
        <a:xfrm>
          <a:off x="0" y="0"/>
          <a:ext cx="0" cy="0"/>
        </a:xfrm>
      </p:grpSpPr>
      <p:sp>
        <p:nvSpPr>
          <p:cNvPr id="16" name="矩形 15"/>
          <p:cNvSpPr/>
          <p:nvPr userDrawn="1">
            <p:custDataLst>
              <p:tags r:id="rId2"/>
            </p:custDataLst>
          </p:nvPr>
        </p:nvSpPr>
        <p:spPr>
          <a:xfrm>
            <a:off x="1337945" y="-1270"/>
            <a:ext cx="7983220" cy="6210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p>
        </p:txBody>
      </p:sp>
      <p:sp>
        <p:nvSpPr>
          <p:cNvPr id="17" name="Freeform 5"/>
          <p:cNvSpPr>
            <a:spLocks noEditPoints="1"/>
          </p:cNvSpPr>
          <p:nvPr userDrawn="1">
            <p:custDataLst>
              <p:tags r:id="rId3"/>
            </p:custDataLst>
          </p:nvPr>
        </p:nvSpPr>
        <p:spPr bwMode="auto">
          <a:xfrm>
            <a:off x="3416433" y="166"/>
            <a:ext cx="1875179" cy="714036"/>
          </a:xfrm>
          <a:custGeom>
            <a:gdLst>
              <a:gd name="T0" fmla="*/ 562 w 562"/>
              <a:gd name="T1" fmla="*/ 32 h 214"/>
              <a:gd name="T2" fmla="*/ 562 w 562"/>
              <a:gd name="T3" fmla="*/ 118 h 214"/>
              <a:gd name="T4" fmla="*/ 562 w 562"/>
              <a:gd name="T5" fmla="*/ 180 h 214"/>
              <a:gd name="T6" fmla="*/ 560 w 562"/>
              <a:gd name="T7" fmla="*/ 184 h 214"/>
              <a:gd name="T8" fmla="*/ 444 w 562"/>
              <a:gd name="T9" fmla="*/ 184 h 214"/>
              <a:gd name="T10" fmla="*/ 316 w 562"/>
              <a:gd name="T11" fmla="*/ 184 h 214"/>
              <a:gd name="T12" fmla="*/ 282 w 562"/>
              <a:gd name="T13" fmla="*/ 212 h 214"/>
              <a:gd name="T14" fmla="*/ 280 w 562"/>
              <a:gd name="T15" fmla="*/ 212 h 214"/>
              <a:gd name="T16" fmla="*/ 246 w 562"/>
              <a:gd name="T17" fmla="*/ 184 h 214"/>
              <a:gd name="T18" fmla="*/ 142 w 562"/>
              <a:gd name="T19" fmla="*/ 184 h 214"/>
              <a:gd name="T20" fmla="*/ 56 w 562"/>
              <a:gd name="T21" fmla="*/ 184 h 214"/>
              <a:gd name="T22" fmla="*/ 2 w 562"/>
              <a:gd name="T23" fmla="*/ 184 h 214"/>
              <a:gd name="T24" fmla="*/ 0 w 562"/>
              <a:gd name="T25" fmla="*/ 180 h 214"/>
              <a:gd name="T26" fmla="*/ 0 w 562"/>
              <a:gd name="T27" fmla="*/ 82 h 214"/>
              <a:gd name="T28" fmla="*/ 0 w 562"/>
              <a:gd name="T29" fmla="*/ 0 h 214"/>
              <a:gd name="T30" fmla="*/ 4 w 562"/>
              <a:gd name="T31" fmla="*/ 54 h 214"/>
              <a:gd name="T32" fmla="*/ 4 w 562"/>
              <a:gd name="T33" fmla="*/ 178 h 214"/>
              <a:gd name="T34" fmla="*/ 78 w 562"/>
              <a:gd name="T35" fmla="*/ 178 h 214"/>
              <a:gd name="T36" fmla="*/ 194 w 562"/>
              <a:gd name="T37" fmla="*/ 178 h 214"/>
              <a:gd name="T38" fmla="*/ 248 w 562"/>
              <a:gd name="T39" fmla="*/ 178 h 214"/>
              <a:gd name="T40" fmla="*/ 264 w 562"/>
              <a:gd name="T41" fmla="*/ 194 h 214"/>
              <a:gd name="T42" fmla="*/ 298 w 562"/>
              <a:gd name="T43" fmla="*/ 192 h 214"/>
              <a:gd name="T44" fmla="*/ 314 w 562"/>
              <a:gd name="T45" fmla="*/ 178 h 214"/>
              <a:gd name="T46" fmla="*/ 352 w 562"/>
              <a:gd name="T47" fmla="*/ 178 h 214"/>
              <a:gd name="T48" fmla="*/ 470 w 562"/>
              <a:gd name="T49" fmla="*/ 178 h 214"/>
              <a:gd name="T50" fmla="*/ 556 w 562"/>
              <a:gd name="T51" fmla="*/ 178 h 214"/>
              <a:gd name="T52" fmla="*/ 558 w 562"/>
              <a:gd name="T53" fmla="*/ 76 h 214"/>
              <a:gd name="T54" fmla="*/ 558 w 562"/>
              <a:gd name="T55" fmla="*/ 0 h 214"/>
              <a:gd name="T56" fmla="*/ 562 w 562"/>
              <a:gd name="T57" fmla="*/ 0 h 214"/>
              <a:gd name="T58" fmla="*/ 14 w 562"/>
              <a:gd name="T59" fmla="*/ 44 h 214"/>
              <a:gd name="T60" fmla="*/ 14 w 562"/>
              <a:gd name="T61" fmla="*/ 132 h 214"/>
              <a:gd name="T62" fmla="*/ 80 w 562"/>
              <a:gd name="T63" fmla="*/ 170 h 214"/>
              <a:gd name="T64" fmla="*/ 192 w 562"/>
              <a:gd name="T65" fmla="*/ 170 h 214"/>
              <a:gd name="T66" fmla="*/ 258 w 562"/>
              <a:gd name="T67" fmla="*/ 176 h 214"/>
              <a:gd name="T68" fmla="*/ 304 w 562"/>
              <a:gd name="T69" fmla="*/ 176 h 214"/>
              <a:gd name="T70" fmla="*/ 348 w 562"/>
              <a:gd name="T71" fmla="*/ 170 h 214"/>
              <a:gd name="T72" fmla="*/ 482 w 562"/>
              <a:gd name="T73" fmla="*/ 170 h 214"/>
              <a:gd name="T74" fmla="*/ 548 w 562"/>
              <a:gd name="T75" fmla="*/ 144 h 214"/>
              <a:gd name="T76" fmla="*/ 548 w 562"/>
              <a:gd name="T77" fmla="*/ 46 h 214"/>
              <a:gd name="T78" fmla="*/ 14 w 562"/>
              <a:gd name="T79" fmla="*/ 0 h 21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2" h="214">
                <a:moveTo>
                  <a:pt x="562" y="0"/>
                </a:moveTo>
                <a:lnTo>
                  <a:pt x="562" y="32"/>
                </a:lnTo>
                <a:lnTo>
                  <a:pt x="562" y="82"/>
                </a:lnTo>
                <a:lnTo>
                  <a:pt x="562" y="118"/>
                </a:lnTo>
                <a:lnTo>
                  <a:pt x="562" y="162"/>
                </a:lnTo>
                <a:lnTo>
                  <a:pt x="562" y="180"/>
                </a:lnTo>
                <a:lnTo>
                  <a:pt x="562" y="184"/>
                </a:lnTo>
                <a:lnTo>
                  <a:pt x="560" y="184"/>
                </a:lnTo>
                <a:lnTo>
                  <a:pt x="514" y="184"/>
                </a:lnTo>
                <a:lnTo>
                  <a:pt x="444" y="184"/>
                </a:lnTo>
                <a:lnTo>
                  <a:pt x="374" y="184"/>
                </a:lnTo>
                <a:lnTo>
                  <a:pt x="316" y="184"/>
                </a:lnTo>
                <a:lnTo>
                  <a:pt x="300" y="198"/>
                </a:lnTo>
                <a:lnTo>
                  <a:pt x="282" y="212"/>
                </a:lnTo>
                <a:lnTo>
                  <a:pt x="280" y="214"/>
                </a:lnTo>
                <a:lnTo>
                  <a:pt x="280" y="212"/>
                </a:lnTo>
                <a:lnTo>
                  <a:pt x="264" y="200"/>
                </a:lnTo>
                <a:lnTo>
                  <a:pt x="246" y="184"/>
                </a:lnTo>
                <a:lnTo>
                  <a:pt x="202" y="184"/>
                </a:lnTo>
                <a:lnTo>
                  <a:pt x="142" y="184"/>
                </a:lnTo>
                <a:lnTo>
                  <a:pt x="96" y="184"/>
                </a:lnTo>
                <a:lnTo>
                  <a:pt x="56" y="184"/>
                </a:lnTo>
                <a:lnTo>
                  <a:pt x="26" y="184"/>
                </a:lnTo>
                <a:lnTo>
                  <a:pt x="2" y="184"/>
                </a:lnTo>
                <a:lnTo>
                  <a:pt x="0" y="184"/>
                </a:lnTo>
                <a:lnTo>
                  <a:pt x="0" y="180"/>
                </a:lnTo>
                <a:lnTo>
                  <a:pt x="0" y="140"/>
                </a:lnTo>
                <a:lnTo>
                  <a:pt x="0" y="82"/>
                </a:lnTo>
                <a:lnTo>
                  <a:pt x="0" y="28"/>
                </a:lnTo>
                <a:lnTo>
                  <a:pt x="0" y="0"/>
                </a:lnTo>
                <a:lnTo>
                  <a:pt x="4" y="0"/>
                </a:lnTo>
                <a:lnTo>
                  <a:pt x="4" y="54"/>
                </a:lnTo>
                <a:lnTo>
                  <a:pt x="4" y="112"/>
                </a:lnTo>
                <a:lnTo>
                  <a:pt x="4" y="178"/>
                </a:lnTo>
                <a:lnTo>
                  <a:pt x="38" y="178"/>
                </a:lnTo>
                <a:lnTo>
                  <a:pt x="78" y="178"/>
                </a:lnTo>
                <a:lnTo>
                  <a:pt x="136" y="178"/>
                </a:lnTo>
                <a:lnTo>
                  <a:pt x="194" y="178"/>
                </a:lnTo>
                <a:lnTo>
                  <a:pt x="246" y="178"/>
                </a:lnTo>
                <a:lnTo>
                  <a:pt x="248" y="178"/>
                </a:lnTo>
                <a:lnTo>
                  <a:pt x="248" y="180"/>
                </a:lnTo>
                <a:lnTo>
                  <a:pt x="264" y="194"/>
                </a:lnTo>
                <a:lnTo>
                  <a:pt x="280" y="208"/>
                </a:lnTo>
                <a:lnTo>
                  <a:pt x="298" y="192"/>
                </a:lnTo>
                <a:lnTo>
                  <a:pt x="314" y="180"/>
                </a:lnTo>
                <a:lnTo>
                  <a:pt x="314" y="178"/>
                </a:lnTo>
                <a:lnTo>
                  <a:pt x="316" y="178"/>
                </a:lnTo>
                <a:lnTo>
                  <a:pt x="352" y="178"/>
                </a:lnTo>
                <a:lnTo>
                  <a:pt x="420" y="178"/>
                </a:lnTo>
                <a:lnTo>
                  <a:pt x="470" y="178"/>
                </a:lnTo>
                <a:lnTo>
                  <a:pt x="510" y="178"/>
                </a:lnTo>
                <a:lnTo>
                  <a:pt x="556" y="178"/>
                </a:lnTo>
                <a:lnTo>
                  <a:pt x="556" y="134"/>
                </a:lnTo>
                <a:lnTo>
                  <a:pt x="558" y="76"/>
                </a:lnTo>
                <a:lnTo>
                  <a:pt x="558" y="44"/>
                </a:lnTo>
                <a:lnTo>
                  <a:pt x="558" y="0"/>
                </a:lnTo>
                <a:lnTo>
                  <a:pt x="562" y="0"/>
                </a:lnTo>
                <a:lnTo>
                  <a:pt x="562" y="0"/>
                </a:lnTo>
                <a:close/>
                <a:moveTo>
                  <a:pt x="14" y="0"/>
                </a:moveTo>
                <a:lnTo>
                  <a:pt x="14" y="44"/>
                </a:lnTo>
                <a:lnTo>
                  <a:pt x="14" y="92"/>
                </a:lnTo>
                <a:lnTo>
                  <a:pt x="14" y="132"/>
                </a:lnTo>
                <a:lnTo>
                  <a:pt x="14" y="170"/>
                </a:lnTo>
                <a:lnTo>
                  <a:pt x="80" y="170"/>
                </a:lnTo>
                <a:lnTo>
                  <a:pt x="134" y="170"/>
                </a:lnTo>
                <a:lnTo>
                  <a:pt x="192" y="170"/>
                </a:lnTo>
                <a:lnTo>
                  <a:pt x="250" y="170"/>
                </a:lnTo>
                <a:lnTo>
                  <a:pt x="258" y="176"/>
                </a:lnTo>
                <a:lnTo>
                  <a:pt x="280" y="196"/>
                </a:lnTo>
                <a:lnTo>
                  <a:pt x="304" y="176"/>
                </a:lnTo>
                <a:lnTo>
                  <a:pt x="310" y="170"/>
                </a:lnTo>
                <a:lnTo>
                  <a:pt x="348" y="170"/>
                </a:lnTo>
                <a:lnTo>
                  <a:pt x="406" y="170"/>
                </a:lnTo>
                <a:lnTo>
                  <a:pt x="482" y="170"/>
                </a:lnTo>
                <a:lnTo>
                  <a:pt x="548" y="170"/>
                </a:lnTo>
                <a:lnTo>
                  <a:pt x="548" y="144"/>
                </a:lnTo>
                <a:lnTo>
                  <a:pt x="548" y="104"/>
                </a:lnTo>
                <a:lnTo>
                  <a:pt x="548" y="46"/>
                </a:lnTo>
                <a:lnTo>
                  <a:pt x="548" y="0"/>
                </a:lnTo>
                <a:lnTo>
                  <a:pt x="14" y="0"/>
                </a:lnTo>
                <a:close/>
              </a:path>
            </a:pathLst>
          </a:custGeom>
          <a:solidFill>
            <a:srgbClr val="BEC4FF"/>
          </a:solidFill>
          <a:ln>
            <a:noFill/>
          </a:ln>
        </p:spPr>
        <p:txBody>
          <a:bodyPr vert="horz" wrap="square" lIns="121920" tIns="60960" rIns="121920" bIns="60960" numCol="1" anchor="t" anchorCtr="0" compatLnSpc="1"/>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endParaRPr lang="zh-CN" altLang="en-US" sz="1600" kern="0">
              <a:solidFill>
                <a:sysClr val="windowText" lastClr="000000"/>
              </a:solidFill>
            </a:endParaRPr>
          </a:p>
        </p:txBody>
      </p:sp>
      <p:sp>
        <p:nvSpPr>
          <p:cNvPr id="18" name="眉头"/>
          <p:cNvSpPr txBox="1"/>
          <p:nvPr userDrawn="1">
            <p:custDataLst>
              <p:tags r:id="rId4"/>
            </p:custDataLst>
          </p:nvPr>
        </p:nvSpPr>
        <p:spPr>
          <a:xfrm>
            <a:off x="1671706" y="109907"/>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学习目标</a:t>
            </a:r>
          </a:p>
        </p:txBody>
      </p:sp>
      <p:sp>
        <p:nvSpPr>
          <p:cNvPr id="19" name="眉头"/>
          <p:cNvSpPr txBox="1"/>
          <p:nvPr userDrawn="1">
            <p:custDataLst>
              <p:tags r:id="rId5"/>
            </p:custDataLst>
          </p:nvPr>
        </p:nvSpPr>
        <p:spPr>
          <a:xfrm>
            <a:off x="3754506" y="119432"/>
            <a:ext cx="120396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l" defTabSz="1218565"/>
            <a:r>
              <a:rPr lang="zh-CN" altLang="en-US" sz="2000" b="1" kern="0">
                <a:solidFill>
                  <a:schemeClr val="bg1"/>
                </a:solidFill>
                <a:latin typeface="方正正黑简体" pitchFamily="2" charset="-122"/>
                <a:ea typeface="方正正黑简体" pitchFamily="2" charset="-122"/>
              </a:rPr>
              <a:t>新知讲授</a:t>
            </a:r>
          </a:p>
        </p:txBody>
      </p:sp>
      <p:sp>
        <p:nvSpPr>
          <p:cNvPr id="20" name="眉头"/>
          <p:cNvSpPr txBox="1"/>
          <p:nvPr userDrawn="1">
            <p:custDataLst>
              <p:tags r:id="rId6"/>
            </p:custDataLst>
          </p:nvPr>
        </p:nvSpPr>
        <p:spPr>
          <a:xfrm>
            <a:off x="5932556" y="11943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课堂总结</a:t>
            </a:r>
          </a:p>
        </p:txBody>
      </p:sp>
      <p:sp>
        <p:nvSpPr>
          <p:cNvPr id="12" name="等腰三角形 11"/>
          <p:cNvSpPr/>
          <p:nvPr userDrawn="1">
            <p:custDataLst>
              <p:tags r:id="rId7"/>
            </p:custDataLst>
          </p:nvPr>
        </p:nvSpPr>
        <p:spPr>
          <a:xfrm rot="5400000">
            <a:off x="-19685" y="46990"/>
            <a:ext cx="897890" cy="857885"/>
          </a:xfrm>
          <a:prstGeom prst="triangle">
            <a:avLst>
              <a:gd name="adj" fmla="val 23814"/>
            </a:avLst>
          </a:pr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3" name="等腰三角形 12"/>
          <p:cNvSpPr/>
          <p:nvPr userDrawn="1">
            <p:custDataLst>
              <p:tags r:id="rId8"/>
            </p:custDataLst>
          </p:nvPr>
        </p:nvSpPr>
        <p:spPr>
          <a:xfrm rot="16200000" flipH="1">
            <a:off x="597535" y="246380"/>
            <a:ext cx="262255" cy="250825"/>
          </a:xfrm>
          <a:prstGeom prst="triangle">
            <a:avLst>
              <a:gd name="adj" fmla="val 77003"/>
            </a:avLst>
          </a:prstGeom>
          <a:solidFill>
            <a:srgbClr val="DD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9" name="任意多边形 8"/>
          <p:cNvSpPr/>
          <p:nvPr userDrawn="1">
            <p:custDataLst>
              <p:tags r:id="rId9"/>
            </p:custDataLst>
          </p:nvPr>
        </p:nvSpPr>
        <p:spPr>
          <a:xfrm>
            <a:off x="9010015" y="6710045"/>
            <a:ext cx="3181985" cy="170815"/>
          </a:xfrm>
          <a:custGeom>
            <a:gdLst>
              <a:gd name="connsiteX0" fmla="*/ 55245 w 2289640"/>
              <a:gd name="connsiteY0" fmla="*/ 0 h 220980"/>
              <a:gd name="connsiteX1" fmla="*/ 2289640 w 2289640"/>
              <a:gd name="connsiteY1" fmla="*/ 0 h 220980"/>
              <a:gd name="connsiteX2" fmla="*/ 2289640 w 2289640"/>
              <a:gd name="connsiteY2" fmla="*/ 220980 h 220980"/>
              <a:gd name="connsiteX3" fmla="*/ 0 w 2289640"/>
              <a:gd name="connsiteY3" fmla="*/ 220980 h 220980"/>
              <a:gd name="connsiteX4" fmla="*/ 55245 w 2289640"/>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89640" h="220977">
                <a:moveTo>
                  <a:pt x="55245" y="0"/>
                </a:moveTo>
                <a:lnTo>
                  <a:pt x="2289640" y="0"/>
                </a:lnTo>
                <a:lnTo>
                  <a:pt x="2289640" y="220980"/>
                </a:lnTo>
                <a:lnTo>
                  <a:pt x="0" y="220980"/>
                </a:lnTo>
                <a:lnTo>
                  <a:pt x="55245" y="0"/>
                </a:lnTo>
                <a:close/>
              </a:path>
            </a:pathLst>
          </a:custGeom>
          <a:solidFill>
            <a:srgbClr val="E8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0" name="任意多边形 9"/>
          <p:cNvSpPr/>
          <p:nvPr userDrawn="1">
            <p:custDataLst>
              <p:tags r:id="rId10"/>
            </p:custDataLst>
          </p:nvPr>
        </p:nvSpPr>
        <p:spPr>
          <a:xfrm>
            <a:off x="-1" y="6710040"/>
            <a:ext cx="9139148" cy="170537"/>
          </a:xfrm>
          <a:custGeom>
            <a:gdLst>
              <a:gd name="connsiteX0" fmla="*/ 0 w 6854361"/>
              <a:gd name="connsiteY0" fmla="*/ 0 h 220980"/>
              <a:gd name="connsiteX1" fmla="*/ 6854361 w 6854361"/>
              <a:gd name="connsiteY1" fmla="*/ 0 h 220980"/>
              <a:gd name="connsiteX2" fmla="*/ 6799116 w 6854361"/>
              <a:gd name="connsiteY2" fmla="*/ 220980 h 220980"/>
              <a:gd name="connsiteX3" fmla="*/ 0 w 6854361"/>
              <a:gd name="connsiteY3" fmla="*/ 220980 h 220980"/>
              <a:gd name="connsiteX4" fmla="*/ 0 w 6854361"/>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6854361" h="220977">
                <a:moveTo>
                  <a:pt x="0" y="0"/>
                </a:moveTo>
                <a:lnTo>
                  <a:pt x="6854361" y="0"/>
                </a:lnTo>
                <a:lnTo>
                  <a:pt x="6799116" y="220980"/>
                </a:lnTo>
                <a:lnTo>
                  <a:pt x="0" y="220980"/>
                </a:lnTo>
                <a:lnTo>
                  <a:pt x="0" y="0"/>
                </a:lnTo>
                <a:close/>
              </a:path>
            </a:pathLst>
          </a:cu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2" name="眉头"/>
          <p:cNvSpPr txBox="1"/>
          <p:nvPr userDrawn="1">
            <p:custDataLst>
              <p:tags r:id="rId11"/>
            </p:custDataLst>
          </p:nvPr>
        </p:nvSpPr>
        <p:spPr>
          <a:xfrm>
            <a:off x="7613401" y="119432"/>
            <a:ext cx="309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endParaRPr lang="en-US" altLang="zh-CN" sz="2000" kern="0">
              <a:solidFill>
                <a:schemeClr val="accent1">
                  <a:lumMod val="40000"/>
                  <a:lumOff val="60000"/>
                </a:schemeClr>
              </a:solidFill>
              <a:latin typeface="方正正黑简体" pitchFamily="2" charset="-122"/>
              <a:ea typeface="方正正黑简体" pitchFamily="2" charset="-122"/>
            </a:endParaRPr>
          </a:p>
        </p:txBody>
      </p:sp>
      <p:sp>
        <p:nvSpPr>
          <p:cNvPr id="5" name="眉头"/>
          <p:cNvSpPr txBox="1"/>
          <p:nvPr userDrawn="1">
            <p:custDataLst>
              <p:tags r:id="rId12"/>
            </p:custDataLst>
          </p:nvPr>
        </p:nvSpPr>
        <p:spPr>
          <a:xfrm>
            <a:off x="7481956" y="10419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当堂检测</a:t>
            </a:r>
          </a:p>
        </p:txBody>
      </p:sp>
    </p:spTree>
  </p:cSld>
  <p:clrMapOvr>
    <a:masterClrMapping/>
  </p:clrMapOvr>
  <mc:AlternateContent>
    <mc:Choice xmlns:p14="http://schemas.microsoft.com/office/powerpoint/2010/main" Requires="p14">
      <p:transition spd="med" p14:dur="699"/>
    </mc:Choice>
    <mc:Fallback>
      <p:transition spd="med"/>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bg>
      <p:bgPr>
        <a:noFill/>
        <a:effectLst/>
      </p:bgPr>
    </p:bg>
    <p:spTree>
      <p:nvGrpSpPr>
        <p:cNvPr id="1" name=""/>
        <p:cNvGrpSpPr/>
        <p:nvPr>
          <p:custDataLst>
            <p:tags r:id="rId1"/>
          </p:custDataLst>
        </p:nvPr>
      </p:nvGrpSpPr>
      <p:grpSpPr>
        <a:xfrm>
          <a:off x="0" y="0"/>
          <a:ext cx="0" cy="0"/>
        </a:xfrm>
      </p:grpSpPr>
      <p:sp>
        <p:nvSpPr>
          <p:cNvPr id="6" name="矩形 5"/>
          <p:cNvSpPr/>
          <p:nvPr userDrawn="1">
            <p:custDataLst>
              <p:tags r:id="rId2"/>
            </p:custDataLst>
          </p:nvPr>
        </p:nvSpPr>
        <p:spPr>
          <a:xfrm>
            <a:off x="1337945" y="-1270"/>
            <a:ext cx="7983220" cy="6210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p>
        </p:txBody>
      </p:sp>
      <p:sp>
        <p:nvSpPr>
          <p:cNvPr id="7" name="Freeform 5"/>
          <p:cNvSpPr>
            <a:spLocks noEditPoints="1"/>
          </p:cNvSpPr>
          <p:nvPr userDrawn="1">
            <p:custDataLst>
              <p:tags r:id="rId3"/>
            </p:custDataLst>
          </p:nvPr>
        </p:nvSpPr>
        <p:spPr bwMode="auto">
          <a:xfrm>
            <a:off x="5105533" y="166"/>
            <a:ext cx="1875179" cy="714036"/>
          </a:xfrm>
          <a:custGeom>
            <a:gdLst>
              <a:gd name="T0" fmla="*/ 562 w 562"/>
              <a:gd name="T1" fmla="*/ 32 h 214"/>
              <a:gd name="T2" fmla="*/ 562 w 562"/>
              <a:gd name="T3" fmla="*/ 118 h 214"/>
              <a:gd name="T4" fmla="*/ 562 w 562"/>
              <a:gd name="T5" fmla="*/ 180 h 214"/>
              <a:gd name="T6" fmla="*/ 560 w 562"/>
              <a:gd name="T7" fmla="*/ 184 h 214"/>
              <a:gd name="T8" fmla="*/ 444 w 562"/>
              <a:gd name="T9" fmla="*/ 184 h 214"/>
              <a:gd name="T10" fmla="*/ 316 w 562"/>
              <a:gd name="T11" fmla="*/ 184 h 214"/>
              <a:gd name="T12" fmla="*/ 282 w 562"/>
              <a:gd name="T13" fmla="*/ 212 h 214"/>
              <a:gd name="T14" fmla="*/ 280 w 562"/>
              <a:gd name="T15" fmla="*/ 212 h 214"/>
              <a:gd name="T16" fmla="*/ 246 w 562"/>
              <a:gd name="T17" fmla="*/ 184 h 214"/>
              <a:gd name="T18" fmla="*/ 142 w 562"/>
              <a:gd name="T19" fmla="*/ 184 h 214"/>
              <a:gd name="T20" fmla="*/ 56 w 562"/>
              <a:gd name="T21" fmla="*/ 184 h 214"/>
              <a:gd name="T22" fmla="*/ 2 w 562"/>
              <a:gd name="T23" fmla="*/ 184 h 214"/>
              <a:gd name="T24" fmla="*/ 0 w 562"/>
              <a:gd name="T25" fmla="*/ 180 h 214"/>
              <a:gd name="T26" fmla="*/ 0 w 562"/>
              <a:gd name="T27" fmla="*/ 82 h 214"/>
              <a:gd name="T28" fmla="*/ 0 w 562"/>
              <a:gd name="T29" fmla="*/ 0 h 214"/>
              <a:gd name="T30" fmla="*/ 4 w 562"/>
              <a:gd name="T31" fmla="*/ 54 h 214"/>
              <a:gd name="T32" fmla="*/ 4 w 562"/>
              <a:gd name="T33" fmla="*/ 178 h 214"/>
              <a:gd name="T34" fmla="*/ 78 w 562"/>
              <a:gd name="T35" fmla="*/ 178 h 214"/>
              <a:gd name="T36" fmla="*/ 194 w 562"/>
              <a:gd name="T37" fmla="*/ 178 h 214"/>
              <a:gd name="T38" fmla="*/ 248 w 562"/>
              <a:gd name="T39" fmla="*/ 178 h 214"/>
              <a:gd name="T40" fmla="*/ 264 w 562"/>
              <a:gd name="T41" fmla="*/ 194 h 214"/>
              <a:gd name="T42" fmla="*/ 298 w 562"/>
              <a:gd name="T43" fmla="*/ 192 h 214"/>
              <a:gd name="T44" fmla="*/ 314 w 562"/>
              <a:gd name="T45" fmla="*/ 178 h 214"/>
              <a:gd name="T46" fmla="*/ 352 w 562"/>
              <a:gd name="T47" fmla="*/ 178 h 214"/>
              <a:gd name="T48" fmla="*/ 470 w 562"/>
              <a:gd name="T49" fmla="*/ 178 h 214"/>
              <a:gd name="T50" fmla="*/ 556 w 562"/>
              <a:gd name="T51" fmla="*/ 178 h 214"/>
              <a:gd name="T52" fmla="*/ 558 w 562"/>
              <a:gd name="T53" fmla="*/ 76 h 214"/>
              <a:gd name="T54" fmla="*/ 558 w 562"/>
              <a:gd name="T55" fmla="*/ 0 h 214"/>
              <a:gd name="T56" fmla="*/ 562 w 562"/>
              <a:gd name="T57" fmla="*/ 0 h 214"/>
              <a:gd name="T58" fmla="*/ 14 w 562"/>
              <a:gd name="T59" fmla="*/ 44 h 214"/>
              <a:gd name="T60" fmla="*/ 14 w 562"/>
              <a:gd name="T61" fmla="*/ 132 h 214"/>
              <a:gd name="T62" fmla="*/ 80 w 562"/>
              <a:gd name="T63" fmla="*/ 170 h 214"/>
              <a:gd name="T64" fmla="*/ 192 w 562"/>
              <a:gd name="T65" fmla="*/ 170 h 214"/>
              <a:gd name="T66" fmla="*/ 258 w 562"/>
              <a:gd name="T67" fmla="*/ 176 h 214"/>
              <a:gd name="T68" fmla="*/ 304 w 562"/>
              <a:gd name="T69" fmla="*/ 176 h 214"/>
              <a:gd name="T70" fmla="*/ 348 w 562"/>
              <a:gd name="T71" fmla="*/ 170 h 214"/>
              <a:gd name="T72" fmla="*/ 482 w 562"/>
              <a:gd name="T73" fmla="*/ 170 h 214"/>
              <a:gd name="T74" fmla="*/ 548 w 562"/>
              <a:gd name="T75" fmla="*/ 144 h 214"/>
              <a:gd name="T76" fmla="*/ 548 w 562"/>
              <a:gd name="T77" fmla="*/ 46 h 214"/>
              <a:gd name="T78" fmla="*/ 14 w 562"/>
              <a:gd name="T79" fmla="*/ 0 h 21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2" h="214">
                <a:moveTo>
                  <a:pt x="562" y="0"/>
                </a:moveTo>
                <a:lnTo>
                  <a:pt x="562" y="32"/>
                </a:lnTo>
                <a:lnTo>
                  <a:pt x="562" y="82"/>
                </a:lnTo>
                <a:lnTo>
                  <a:pt x="562" y="118"/>
                </a:lnTo>
                <a:lnTo>
                  <a:pt x="562" y="162"/>
                </a:lnTo>
                <a:lnTo>
                  <a:pt x="562" y="180"/>
                </a:lnTo>
                <a:lnTo>
                  <a:pt x="562" y="184"/>
                </a:lnTo>
                <a:lnTo>
                  <a:pt x="560" y="184"/>
                </a:lnTo>
                <a:lnTo>
                  <a:pt x="514" y="184"/>
                </a:lnTo>
                <a:lnTo>
                  <a:pt x="444" y="184"/>
                </a:lnTo>
                <a:lnTo>
                  <a:pt x="374" y="184"/>
                </a:lnTo>
                <a:lnTo>
                  <a:pt x="316" y="184"/>
                </a:lnTo>
                <a:lnTo>
                  <a:pt x="300" y="198"/>
                </a:lnTo>
                <a:lnTo>
                  <a:pt x="282" y="212"/>
                </a:lnTo>
                <a:lnTo>
                  <a:pt x="280" y="214"/>
                </a:lnTo>
                <a:lnTo>
                  <a:pt x="280" y="212"/>
                </a:lnTo>
                <a:lnTo>
                  <a:pt x="264" y="200"/>
                </a:lnTo>
                <a:lnTo>
                  <a:pt x="246" y="184"/>
                </a:lnTo>
                <a:lnTo>
                  <a:pt x="202" y="184"/>
                </a:lnTo>
                <a:lnTo>
                  <a:pt x="142" y="184"/>
                </a:lnTo>
                <a:lnTo>
                  <a:pt x="96" y="184"/>
                </a:lnTo>
                <a:lnTo>
                  <a:pt x="56" y="184"/>
                </a:lnTo>
                <a:lnTo>
                  <a:pt x="26" y="184"/>
                </a:lnTo>
                <a:lnTo>
                  <a:pt x="2" y="184"/>
                </a:lnTo>
                <a:lnTo>
                  <a:pt x="0" y="184"/>
                </a:lnTo>
                <a:lnTo>
                  <a:pt x="0" y="180"/>
                </a:lnTo>
                <a:lnTo>
                  <a:pt x="0" y="140"/>
                </a:lnTo>
                <a:lnTo>
                  <a:pt x="0" y="82"/>
                </a:lnTo>
                <a:lnTo>
                  <a:pt x="0" y="28"/>
                </a:lnTo>
                <a:lnTo>
                  <a:pt x="0" y="0"/>
                </a:lnTo>
                <a:lnTo>
                  <a:pt x="4" y="0"/>
                </a:lnTo>
                <a:lnTo>
                  <a:pt x="4" y="54"/>
                </a:lnTo>
                <a:lnTo>
                  <a:pt x="4" y="112"/>
                </a:lnTo>
                <a:lnTo>
                  <a:pt x="4" y="178"/>
                </a:lnTo>
                <a:lnTo>
                  <a:pt x="38" y="178"/>
                </a:lnTo>
                <a:lnTo>
                  <a:pt x="78" y="178"/>
                </a:lnTo>
                <a:lnTo>
                  <a:pt x="136" y="178"/>
                </a:lnTo>
                <a:lnTo>
                  <a:pt x="194" y="178"/>
                </a:lnTo>
                <a:lnTo>
                  <a:pt x="246" y="178"/>
                </a:lnTo>
                <a:lnTo>
                  <a:pt x="248" y="178"/>
                </a:lnTo>
                <a:lnTo>
                  <a:pt x="248" y="180"/>
                </a:lnTo>
                <a:lnTo>
                  <a:pt x="264" y="194"/>
                </a:lnTo>
                <a:lnTo>
                  <a:pt x="280" y="208"/>
                </a:lnTo>
                <a:lnTo>
                  <a:pt x="298" y="192"/>
                </a:lnTo>
                <a:lnTo>
                  <a:pt x="314" y="180"/>
                </a:lnTo>
                <a:lnTo>
                  <a:pt x="314" y="178"/>
                </a:lnTo>
                <a:lnTo>
                  <a:pt x="316" y="178"/>
                </a:lnTo>
                <a:lnTo>
                  <a:pt x="352" y="178"/>
                </a:lnTo>
                <a:lnTo>
                  <a:pt x="420" y="178"/>
                </a:lnTo>
                <a:lnTo>
                  <a:pt x="470" y="178"/>
                </a:lnTo>
                <a:lnTo>
                  <a:pt x="510" y="178"/>
                </a:lnTo>
                <a:lnTo>
                  <a:pt x="556" y="178"/>
                </a:lnTo>
                <a:lnTo>
                  <a:pt x="556" y="134"/>
                </a:lnTo>
                <a:lnTo>
                  <a:pt x="558" y="76"/>
                </a:lnTo>
                <a:lnTo>
                  <a:pt x="558" y="44"/>
                </a:lnTo>
                <a:lnTo>
                  <a:pt x="558" y="0"/>
                </a:lnTo>
                <a:lnTo>
                  <a:pt x="562" y="0"/>
                </a:lnTo>
                <a:lnTo>
                  <a:pt x="562" y="0"/>
                </a:lnTo>
                <a:close/>
                <a:moveTo>
                  <a:pt x="14" y="0"/>
                </a:moveTo>
                <a:lnTo>
                  <a:pt x="14" y="44"/>
                </a:lnTo>
                <a:lnTo>
                  <a:pt x="14" y="92"/>
                </a:lnTo>
                <a:lnTo>
                  <a:pt x="14" y="132"/>
                </a:lnTo>
                <a:lnTo>
                  <a:pt x="14" y="170"/>
                </a:lnTo>
                <a:lnTo>
                  <a:pt x="80" y="170"/>
                </a:lnTo>
                <a:lnTo>
                  <a:pt x="134" y="170"/>
                </a:lnTo>
                <a:lnTo>
                  <a:pt x="192" y="170"/>
                </a:lnTo>
                <a:lnTo>
                  <a:pt x="250" y="170"/>
                </a:lnTo>
                <a:lnTo>
                  <a:pt x="258" y="176"/>
                </a:lnTo>
                <a:lnTo>
                  <a:pt x="280" y="196"/>
                </a:lnTo>
                <a:lnTo>
                  <a:pt x="304" y="176"/>
                </a:lnTo>
                <a:lnTo>
                  <a:pt x="310" y="170"/>
                </a:lnTo>
                <a:lnTo>
                  <a:pt x="348" y="170"/>
                </a:lnTo>
                <a:lnTo>
                  <a:pt x="406" y="170"/>
                </a:lnTo>
                <a:lnTo>
                  <a:pt x="482" y="170"/>
                </a:lnTo>
                <a:lnTo>
                  <a:pt x="548" y="170"/>
                </a:lnTo>
                <a:lnTo>
                  <a:pt x="548" y="144"/>
                </a:lnTo>
                <a:lnTo>
                  <a:pt x="548" y="104"/>
                </a:lnTo>
                <a:lnTo>
                  <a:pt x="548" y="46"/>
                </a:lnTo>
                <a:lnTo>
                  <a:pt x="548" y="0"/>
                </a:lnTo>
                <a:lnTo>
                  <a:pt x="14" y="0"/>
                </a:lnTo>
                <a:close/>
              </a:path>
            </a:pathLst>
          </a:custGeom>
          <a:solidFill>
            <a:srgbClr val="BEC4FF"/>
          </a:solidFill>
          <a:ln>
            <a:noFill/>
          </a:ln>
        </p:spPr>
        <p:txBody>
          <a:bodyPr vert="horz" wrap="square" lIns="121920" tIns="60960" rIns="121920" bIns="60960" numCol="1" anchor="t" anchorCtr="0" compatLnSpc="1"/>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endParaRPr lang="zh-CN" altLang="en-US" sz="1600" kern="0">
              <a:solidFill>
                <a:sysClr val="windowText" lastClr="000000"/>
              </a:solidFill>
            </a:endParaRPr>
          </a:p>
        </p:txBody>
      </p:sp>
      <p:sp>
        <p:nvSpPr>
          <p:cNvPr id="8" name="眉头"/>
          <p:cNvSpPr txBox="1"/>
          <p:nvPr userDrawn="1">
            <p:custDataLst>
              <p:tags r:id="rId4"/>
            </p:custDataLst>
          </p:nvPr>
        </p:nvSpPr>
        <p:spPr>
          <a:xfrm>
            <a:off x="1672341" y="109907"/>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学习目标</a:t>
            </a:r>
          </a:p>
        </p:txBody>
      </p:sp>
      <p:sp>
        <p:nvSpPr>
          <p:cNvPr id="9" name="眉头"/>
          <p:cNvSpPr txBox="1"/>
          <p:nvPr userDrawn="1">
            <p:custDataLst>
              <p:tags r:id="rId5"/>
            </p:custDataLst>
          </p:nvPr>
        </p:nvSpPr>
        <p:spPr>
          <a:xfrm>
            <a:off x="3406526" y="11943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l" defTabSz="1218565"/>
            <a:r>
              <a:rPr lang="zh-CN" altLang="en-US" sz="2000" kern="0">
                <a:solidFill>
                  <a:srgbClr val="CDD4FF"/>
                </a:solidFill>
                <a:latin typeface="方正正黑简体" pitchFamily="2" charset="-122"/>
                <a:ea typeface="方正正黑简体" pitchFamily="2" charset="-122"/>
              </a:rPr>
              <a:t>新知讲</a:t>
            </a:r>
            <a:r>
              <a:rPr lang="zh-CN" altLang="en-US" sz="2000">
                <a:solidFill>
                  <a:srgbClr val="CDD4FF"/>
                </a:solidFill>
                <a:latin typeface="方正正黑简体" pitchFamily="2" charset="-122"/>
                <a:ea typeface="方正正黑简体" pitchFamily="2" charset="-122"/>
                <a:sym typeface="+mn-ea"/>
              </a:rPr>
              <a:t>授</a:t>
            </a:r>
            <a:endParaRPr lang="zh-CN" altLang="en-US" sz="2000" kern="0">
              <a:solidFill>
                <a:srgbClr val="CDD4FF"/>
              </a:solidFill>
              <a:latin typeface="方正正黑简体" pitchFamily="2" charset="-122"/>
              <a:ea typeface="方正正黑简体" pitchFamily="2" charset="-122"/>
              <a:sym typeface="+mn-ea"/>
            </a:endParaRPr>
          </a:p>
        </p:txBody>
      </p:sp>
      <p:sp>
        <p:nvSpPr>
          <p:cNvPr id="11" name="眉头"/>
          <p:cNvSpPr txBox="1"/>
          <p:nvPr userDrawn="1">
            <p:custDataLst>
              <p:tags r:id="rId6"/>
            </p:custDataLst>
          </p:nvPr>
        </p:nvSpPr>
        <p:spPr>
          <a:xfrm>
            <a:off x="5443606" y="118797"/>
            <a:ext cx="120396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b="1" kern="0">
                <a:solidFill>
                  <a:schemeClr val="bg1"/>
                </a:solidFill>
                <a:latin typeface="方正正黑简体" pitchFamily="2" charset="-122"/>
                <a:ea typeface="方正正黑简体" pitchFamily="2" charset="-122"/>
              </a:rPr>
              <a:t>课堂总结</a:t>
            </a:r>
          </a:p>
        </p:txBody>
      </p:sp>
      <p:sp>
        <p:nvSpPr>
          <p:cNvPr id="12" name="等腰三角形 11"/>
          <p:cNvSpPr/>
          <p:nvPr userDrawn="1">
            <p:custDataLst>
              <p:tags r:id="rId7"/>
            </p:custDataLst>
          </p:nvPr>
        </p:nvSpPr>
        <p:spPr>
          <a:xfrm rot="5400000">
            <a:off x="-19685" y="46990"/>
            <a:ext cx="897890" cy="857885"/>
          </a:xfrm>
          <a:prstGeom prst="triangle">
            <a:avLst>
              <a:gd name="adj" fmla="val 23814"/>
            </a:avLst>
          </a:pr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3" name="等腰三角形 12"/>
          <p:cNvSpPr/>
          <p:nvPr userDrawn="1">
            <p:custDataLst>
              <p:tags r:id="rId8"/>
            </p:custDataLst>
          </p:nvPr>
        </p:nvSpPr>
        <p:spPr>
          <a:xfrm rot="16200000" flipH="1">
            <a:off x="597535" y="246380"/>
            <a:ext cx="262255" cy="250825"/>
          </a:xfrm>
          <a:prstGeom prst="triangle">
            <a:avLst>
              <a:gd name="adj" fmla="val 77003"/>
            </a:avLst>
          </a:prstGeom>
          <a:solidFill>
            <a:srgbClr val="DD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5" name="任意多边形 4"/>
          <p:cNvSpPr/>
          <p:nvPr userDrawn="1">
            <p:custDataLst>
              <p:tags r:id="rId9"/>
            </p:custDataLst>
          </p:nvPr>
        </p:nvSpPr>
        <p:spPr>
          <a:xfrm>
            <a:off x="9029700" y="6710045"/>
            <a:ext cx="3162300" cy="177165"/>
          </a:xfrm>
          <a:custGeom>
            <a:gdLst>
              <a:gd name="connsiteX0" fmla="*/ 55245 w 2289640"/>
              <a:gd name="connsiteY0" fmla="*/ 0 h 220980"/>
              <a:gd name="connsiteX1" fmla="*/ 2289640 w 2289640"/>
              <a:gd name="connsiteY1" fmla="*/ 0 h 220980"/>
              <a:gd name="connsiteX2" fmla="*/ 2289640 w 2289640"/>
              <a:gd name="connsiteY2" fmla="*/ 220980 h 220980"/>
              <a:gd name="connsiteX3" fmla="*/ 0 w 2289640"/>
              <a:gd name="connsiteY3" fmla="*/ 220980 h 220980"/>
              <a:gd name="connsiteX4" fmla="*/ 55245 w 2289640"/>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89640" h="220977">
                <a:moveTo>
                  <a:pt x="55245" y="0"/>
                </a:moveTo>
                <a:lnTo>
                  <a:pt x="2289640" y="0"/>
                </a:lnTo>
                <a:lnTo>
                  <a:pt x="2289640" y="220980"/>
                </a:lnTo>
                <a:lnTo>
                  <a:pt x="0" y="220980"/>
                </a:lnTo>
                <a:lnTo>
                  <a:pt x="55245" y="0"/>
                </a:lnTo>
                <a:close/>
              </a:path>
            </a:pathLst>
          </a:custGeom>
          <a:solidFill>
            <a:srgbClr val="E8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0" name="任意多边形 9"/>
          <p:cNvSpPr/>
          <p:nvPr userDrawn="1">
            <p:custDataLst>
              <p:tags r:id="rId10"/>
            </p:custDataLst>
          </p:nvPr>
        </p:nvSpPr>
        <p:spPr>
          <a:xfrm>
            <a:off x="-1" y="6710040"/>
            <a:ext cx="9139148" cy="170537"/>
          </a:xfrm>
          <a:custGeom>
            <a:gdLst>
              <a:gd name="connsiteX0" fmla="*/ 0 w 6854361"/>
              <a:gd name="connsiteY0" fmla="*/ 0 h 220980"/>
              <a:gd name="connsiteX1" fmla="*/ 6854361 w 6854361"/>
              <a:gd name="connsiteY1" fmla="*/ 0 h 220980"/>
              <a:gd name="connsiteX2" fmla="*/ 6799116 w 6854361"/>
              <a:gd name="connsiteY2" fmla="*/ 220980 h 220980"/>
              <a:gd name="connsiteX3" fmla="*/ 0 w 6854361"/>
              <a:gd name="connsiteY3" fmla="*/ 220980 h 220980"/>
              <a:gd name="connsiteX4" fmla="*/ 0 w 6854361"/>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6854361" h="220977">
                <a:moveTo>
                  <a:pt x="0" y="0"/>
                </a:moveTo>
                <a:lnTo>
                  <a:pt x="6854361" y="0"/>
                </a:lnTo>
                <a:lnTo>
                  <a:pt x="6799116" y="220980"/>
                </a:lnTo>
                <a:lnTo>
                  <a:pt x="0" y="220980"/>
                </a:lnTo>
                <a:lnTo>
                  <a:pt x="0" y="0"/>
                </a:lnTo>
                <a:close/>
              </a:path>
            </a:pathLst>
          </a:cu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2" name="眉头"/>
          <p:cNvSpPr txBox="1"/>
          <p:nvPr userDrawn="1">
            <p:custDataLst>
              <p:tags r:id="rId11"/>
            </p:custDataLst>
          </p:nvPr>
        </p:nvSpPr>
        <p:spPr>
          <a:xfrm>
            <a:off x="7481956" y="10419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当堂检测</a:t>
            </a:r>
          </a:p>
        </p:txBody>
      </p:sp>
    </p:spTree>
  </p:cSld>
  <p:clrMapOvr>
    <a:masterClrMapping/>
  </p:clrMapOvr>
  <mc:AlternateContent>
    <mc:Choice xmlns:p14="http://schemas.microsoft.com/office/powerpoint/2010/main" Requires="p14">
      <p:transition spd="med" p14:dur="699"/>
    </mc:Choice>
    <mc:Fallback>
      <p:transition spd="med"/>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bg>
      <p:bgPr>
        <a:noFill/>
        <a:effectLst/>
      </p:bgPr>
    </p:bg>
    <p:spTree>
      <p:nvGrpSpPr>
        <p:cNvPr id="1" name=""/>
        <p:cNvGrpSpPr/>
        <p:nvPr>
          <p:custDataLst>
            <p:tags r:id="rId1"/>
          </p:custDataLst>
        </p:nvPr>
      </p:nvGrpSpPr>
      <p:grpSpPr>
        <a:xfrm>
          <a:off x="0" y="0"/>
          <a:ext cx="0" cy="0"/>
        </a:xfrm>
      </p:grpSpPr>
      <p:sp>
        <p:nvSpPr>
          <p:cNvPr id="6" name="矩形 5"/>
          <p:cNvSpPr/>
          <p:nvPr userDrawn="1">
            <p:custDataLst>
              <p:tags r:id="rId2"/>
            </p:custDataLst>
          </p:nvPr>
        </p:nvSpPr>
        <p:spPr>
          <a:xfrm>
            <a:off x="1337945" y="-1270"/>
            <a:ext cx="7983220" cy="6210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p>
        </p:txBody>
      </p:sp>
      <p:sp>
        <p:nvSpPr>
          <p:cNvPr id="7" name="Freeform 5"/>
          <p:cNvSpPr>
            <a:spLocks noEditPoints="1"/>
          </p:cNvSpPr>
          <p:nvPr userDrawn="1">
            <p:custDataLst>
              <p:tags r:id="rId3"/>
            </p:custDataLst>
          </p:nvPr>
        </p:nvSpPr>
        <p:spPr bwMode="auto">
          <a:xfrm>
            <a:off x="7444873" y="166"/>
            <a:ext cx="1875179" cy="714036"/>
          </a:xfrm>
          <a:custGeom>
            <a:gdLst>
              <a:gd name="T0" fmla="*/ 562 w 562"/>
              <a:gd name="T1" fmla="*/ 32 h 214"/>
              <a:gd name="T2" fmla="*/ 562 w 562"/>
              <a:gd name="T3" fmla="*/ 118 h 214"/>
              <a:gd name="T4" fmla="*/ 562 w 562"/>
              <a:gd name="T5" fmla="*/ 180 h 214"/>
              <a:gd name="T6" fmla="*/ 560 w 562"/>
              <a:gd name="T7" fmla="*/ 184 h 214"/>
              <a:gd name="T8" fmla="*/ 444 w 562"/>
              <a:gd name="T9" fmla="*/ 184 h 214"/>
              <a:gd name="T10" fmla="*/ 316 w 562"/>
              <a:gd name="T11" fmla="*/ 184 h 214"/>
              <a:gd name="T12" fmla="*/ 282 w 562"/>
              <a:gd name="T13" fmla="*/ 212 h 214"/>
              <a:gd name="T14" fmla="*/ 280 w 562"/>
              <a:gd name="T15" fmla="*/ 212 h 214"/>
              <a:gd name="T16" fmla="*/ 246 w 562"/>
              <a:gd name="T17" fmla="*/ 184 h 214"/>
              <a:gd name="T18" fmla="*/ 142 w 562"/>
              <a:gd name="T19" fmla="*/ 184 h 214"/>
              <a:gd name="T20" fmla="*/ 56 w 562"/>
              <a:gd name="T21" fmla="*/ 184 h 214"/>
              <a:gd name="T22" fmla="*/ 2 w 562"/>
              <a:gd name="T23" fmla="*/ 184 h 214"/>
              <a:gd name="T24" fmla="*/ 0 w 562"/>
              <a:gd name="T25" fmla="*/ 180 h 214"/>
              <a:gd name="T26" fmla="*/ 0 w 562"/>
              <a:gd name="T27" fmla="*/ 82 h 214"/>
              <a:gd name="T28" fmla="*/ 0 w 562"/>
              <a:gd name="T29" fmla="*/ 0 h 214"/>
              <a:gd name="T30" fmla="*/ 4 w 562"/>
              <a:gd name="T31" fmla="*/ 54 h 214"/>
              <a:gd name="T32" fmla="*/ 4 w 562"/>
              <a:gd name="T33" fmla="*/ 178 h 214"/>
              <a:gd name="T34" fmla="*/ 78 w 562"/>
              <a:gd name="T35" fmla="*/ 178 h 214"/>
              <a:gd name="T36" fmla="*/ 194 w 562"/>
              <a:gd name="T37" fmla="*/ 178 h 214"/>
              <a:gd name="T38" fmla="*/ 248 w 562"/>
              <a:gd name="T39" fmla="*/ 178 h 214"/>
              <a:gd name="T40" fmla="*/ 264 w 562"/>
              <a:gd name="T41" fmla="*/ 194 h 214"/>
              <a:gd name="T42" fmla="*/ 298 w 562"/>
              <a:gd name="T43" fmla="*/ 192 h 214"/>
              <a:gd name="T44" fmla="*/ 314 w 562"/>
              <a:gd name="T45" fmla="*/ 178 h 214"/>
              <a:gd name="T46" fmla="*/ 352 w 562"/>
              <a:gd name="T47" fmla="*/ 178 h 214"/>
              <a:gd name="T48" fmla="*/ 470 w 562"/>
              <a:gd name="T49" fmla="*/ 178 h 214"/>
              <a:gd name="T50" fmla="*/ 556 w 562"/>
              <a:gd name="T51" fmla="*/ 178 h 214"/>
              <a:gd name="T52" fmla="*/ 558 w 562"/>
              <a:gd name="T53" fmla="*/ 76 h 214"/>
              <a:gd name="T54" fmla="*/ 558 w 562"/>
              <a:gd name="T55" fmla="*/ 0 h 214"/>
              <a:gd name="T56" fmla="*/ 562 w 562"/>
              <a:gd name="T57" fmla="*/ 0 h 214"/>
              <a:gd name="T58" fmla="*/ 14 w 562"/>
              <a:gd name="T59" fmla="*/ 44 h 214"/>
              <a:gd name="T60" fmla="*/ 14 w 562"/>
              <a:gd name="T61" fmla="*/ 132 h 214"/>
              <a:gd name="T62" fmla="*/ 80 w 562"/>
              <a:gd name="T63" fmla="*/ 170 h 214"/>
              <a:gd name="T64" fmla="*/ 192 w 562"/>
              <a:gd name="T65" fmla="*/ 170 h 214"/>
              <a:gd name="T66" fmla="*/ 258 w 562"/>
              <a:gd name="T67" fmla="*/ 176 h 214"/>
              <a:gd name="T68" fmla="*/ 304 w 562"/>
              <a:gd name="T69" fmla="*/ 176 h 214"/>
              <a:gd name="T70" fmla="*/ 348 w 562"/>
              <a:gd name="T71" fmla="*/ 170 h 214"/>
              <a:gd name="T72" fmla="*/ 482 w 562"/>
              <a:gd name="T73" fmla="*/ 170 h 214"/>
              <a:gd name="T74" fmla="*/ 548 w 562"/>
              <a:gd name="T75" fmla="*/ 144 h 214"/>
              <a:gd name="T76" fmla="*/ 548 w 562"/>
              <a:gd name="T77" fmla="*/ 46 h 214"/>
              <a:gd name="T78" fmla="*/ 14 w 562"/>
              <a:gd name="T79" fmla="*/ 0 h 21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2" h="214">
                <a:moveTo>
                  <a:pt x="562" y="0"/>
                </a:moveTo>
                <a:lnTo>
                  <a:pt x="562" y="32"/>
                </a:lnTo>
                <a:lnTo>
                  <a:pt x="562" y="82"/>
                </a:lnTo>
                <a:lnTo>
                  <a:pt x="562" y="118"/>
                </a:lnTo>
                <a:lnTo>
                  <a:pt x="562" y="162"/>
                </a:lnTo>
                <a:lnTo>
                  <a:pt x="562" y="180"/>
                </a:lnTo>
                <a:lnTo>
                  <a:pt x="562" y="184"/>
                </a:lnTo>
                <a:lnTo>
                  <a:pt x="560" y="184"/>
                </a:lnTo>
                <a:lnTo>
                  <a:pt x="514" y="184"/>
                </a:lnTo>
                <a:lnTo>
                  <a:pt x="444" y="184"/>
                </a:lnTo>
                <a:lnTo>
                  <a:pt x="374" y="184"/>
                </a:lnTo>
                <a:lnTo>
                  <a:pt x="316" y="184"/>
                </a:lnTo>
                <a:lnTo>
                  <a:pt x="300" y="198"/>
                </a:lnTo>
                <a:lnTo>
                  <a:pt x="282" y="212"/>
                </a:lnTo>
                <a:lnTo>
                  <a:pt x="280" y="214"/>
                </a:lnTo>
                <a:lnTo>
                  <a:pt x="280" y="212"/>
                </a:lnTo>
                <a:lnTo>
                  <a:pt x="264" y="200"/>
                </a:lnTo>
                <a:lnTo>
                  <a:pt x="246" y="184"/>
                </a:lnTo>
                <a:lnTo>
                  <a:pt x="202" y="184"/>
                </a:lnTo>
                <a:lnTo>
                  <a:pt x="142" y="184"/>
                </a:lnTo>
                <a:lnTo>
                  <a:pt x="96" y="184"/>
                </a:lnTo>
                <a:lnTo>
                  <a:pt x="56" y="184"/>
                </a:lnTo>
                <a:lnTo>
                  <a:pt x="26" y="184"/>
                </a:lnTo>
                <a:lnTo>
                  <a:pt x="2" y="184"/>
                </a:lnTo>
                <a:lnTo>
                  <a:pt x="0" y="184"/>
                </a:lnTo>
                <a:lnTo>
                  <a:pt x="0" y="180"/>
                </a:lnTo>
                <a:lnTo>
                  <a:pt x="0" y="140"/>
                </a:lnTo>
                <a:lnTo>
                  <a:pt x="0" y="82"/>
                </a:lnTo>
                <a:lnTo>
                  <a:pt x="0" y="28"/>
                </a:lnTo>
                <a:lnTo>
                  <a:pt x="0" y="0"/>
                </a:lnTo>
                <a:lnTo>
                  <a:pt x="4" y="0"/>
                </a:lnTo>
                <a:lnTo>
                  <a:pt x="4" y="54"/>
                </a:lnTo>
                <a:lnTo>
                  <a:pt x="4" y="112"/>
                </a:lnTo>
                <a:lnTo>
                  <a:pt x="4" y="178"/>
                </a:lnTo>
                <a:lnTo>
                  <a:pt x="38" y="178"/>
                </a:lnTo>
                <a:lnTo>
                  <a:pt x="78" y="178"/>
                </a:lnTo>
                <a:lnTo>
                  <a:pt x="136" y="178"/>
                </a:lnTo>
                <a:lnTo>
                  <a:pt x="194" y="178"/>
                </a:lnTo>
                <a:lnTo>
                  <a:pt x="246" y="178"/>
                </a:lnTo>
                <a:lnTo>
                  <a:pt x="248" y="178"/>
                </a:lnTo>
                <a:lnTo>
                  <a:pt x="248" y="180"/>
                </a:lnTo>
                <a:lnTo>
                  <a:pt x="264" y="194"/>
                </a:lnTo>
                <a:lnTo>
                  <a:pt x="280" y="208"/>
                </a:lnTo>
                <a:lnTo>
                  <a:pt x="298" y="192"/>
                </a:lnTo>
                <a:lnTo>
                  <a:pt x="314" y="180"/>
                </a:lnTo>
                <a:lnTo>
                  <a:pt x="314" y="178"/>
                </a:lnTo>
                <a:lnTo>
                  <a:pt x="316" y="178"/>
                </a:lnTo>
                <a:lnTo>
                  <a:pt x="352" y="178"/>
                </a:lnTo>
                <a:lnTo>
                  <a:pt x="420" y="178"/>
                </a:lnTo>
                <a:lnTo>
                  <a:pt x="470" y="178"/>
                </a:lnTo>
                <a:lnTo>
                  <a:pt x="510" y="178"/>
                </a:lnTo>
                <a:lnTo>
                  <a:pt x="556" y="178"/>
                </a:lnTo>
                <a:lnTo>
                  <a:pt x="556" y="134"/>
                </a:lnTo>
                <a:lnTo>
                  <a:pt x="558" y="76"/>
                </a:lnTo>
                <a:lnTo>
                  <a:pt x="558" y="44"/>
                </a:lnTo>
                <a:lnTo>
                  <a:pt x="558" y="0"/>
                </a:lnTo>
                <a:lnTo>
                  <a:pt x="562" y="0"/>
                </a:lnTo>
                <a:lnTo>
                  <a:pt x="562" y="0"/>
                </a:lnTo>
                <a:close/>
                <a:moveTo>
                  <a:pt x="14" y="0"/>
                </a:moveTo>
                <a:lnTo>
                  <a:pt x="14" y="44"/>
                </a:lnTo>
                <a:lnTo>
                  <a:pt x="14" y="92"/>
                </a:lnTo>
                <a:lnTo>
                  <a:pt x="14" y="132"/>
                </a:lnTo>
                <a:lnTo>
                  <a:pt x="14" y="170"/>
                </a:lnTo>
                <a:lnTo>
                  <a:pt x="80" y="170"/>
                </a:lnTo>
                <a:lnTo>
                  <a:pt x="134" y="170"/>
                </a:lnTo>
                <a:lnTo>
                  <a:pt x="192" y="170"/>
                </a:lnTo>
                <a:lnTo>
                  <a:pt x="250" y="170"/>
                </a:lnTo>
                <a:lnTo>
                  <a:pt x="258" y="176"/>
                </a:lnTo>
                <a:lnTo>
                  <a:pt x="280" y="196"/>
                </a:lnTo>
                <a:lnTo>
                  <a:pt x="304" y="176"/>
                </a:lnTo>
                <a:lnTo>
                  <a:pt x="310" y="170"/>
                </a:lnTo>
                <a:lnTo>
                  <a:pt x="348" y="170"/>
                </a:lnTo>
                <a:lnTo>
                  <a:pt x="406" y="170"/>
                </a:lnTo>
                <a:lnTo>
                  <a:pt x="482" y="170"/>
                </a:lnTo>
                <a:lnTo>
                  <a:pt x="548" y="170"/>
                </a:lnTo>
                <a:lnTo>
                  <a:pt x="548" y="144"/>
                </a:lnTo>
                <a:lnTo>
                  <a:pt x="548" y="104"/>
                </a:lnTo>
                <a:lnTo>
                  <a:pt x="548" y="46"/>
                </a:lnTo>
                <a:lnTo>
                  <a:pt x="548" y="0"/>
                </a:lnTo>
                <a:lnTo>
                  <a:pt x="14" y="0"/>
                </a:lnTo>
                <a:close/>
              </a:path>
            </a:pathLst>
          </a:custGeom>
          <a:solidFill>
            <a:srgbClr val="BEC4FF"/>
          </a:solidFill>
          <a:ln>
            <a:noFill/>
          </a:ln>
        </p:spPr>
        <p:txBody>
          <a:bodyPr vert="horz" wrap="square" lIns="121920" tIns="60960" rIns="121920" bIns="60960" numCol="1" anchor="t" anchorCtr="0" compatLnSpc="1"/>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endParaRPr lang="zh-CN" altLang="en-US" sz="1600" kern="0">
              <a:solidFill>
                <a:sysClr val="windowText" lastClr="000000"/>
              </a:solidFill>
            </a:endParaRPr>
          </a:p>
        </p:txBody>
      </p:sp>
      <p:sp>
        <p:nvSpPr>
          <p:cNvPr id="8" name="眉头"/>
          <p:cNvSpPr txBox="1"/>
          <p:nvPr userDrawn="1">
            <p:custDataLst>
              <p:tags r:id="rId4"/>
            </p:custDataLst>
          </p:nvPr>
        </p:nvSpPr>
        <p:spPr>
          <a:xfrm>
            <a:off x="1672341" y="109907"/>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学习目标</a:t>
            </a:r>
          </a:p>
        </p:txBody>
      </p:sp>
      <p:sp>
        <p:nvSpPr>
          <p:cNvPr id="9" name="眉头"/>
          <p:cNvSpPr txBox="1"/>
          <p:nvPr userDrawn="1">
            <p:custDataLst>
              <p:tags r:id="rId5"/>
            </p:custDataLst>
          </p:nvPr>
        </p:nvSpPr>
        <p:spPr>
          <a:xfrm>
            <a:off x="3525906" y="119432"/>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l" defTabSz="1218565"/>
            <a:r>
              <a:rPr lang="zh-CN" altLang="en-US" sz="2000" kern="0">
                <a:solidFill>
                  <a:srgbClr val="CDD4FF"/>
                </a:solidFill>
                <a:latin typeface="方正正黑简体" pitchFamily="2" charset="-122"/>
                <a:ea typeface="方正正黑简体" pitchFamily="2" charset="-122"/>
              </a:rPr>
              <a:t>新知讲</a:t>
            </a:r>
            <a:r>
              <a:rPr lang="zh-CN" altLang="en-US" sz="2000">
                <a:solidFill>
                  <a:srgbClr val="CDD4FF"/>
                </a:solidFill>
                <a:latin typeface="方正正黑简体" pitchFamily="2" charset="-122"/>
                <a:ea typeface="方正正黑简体" pitchFamily="2" charset="-122"/>
                <a:sym typeface="+mn-ea"/>
              </a:rPr>
              <a:t>授</a:t>
            </a:r>
            <a:endParaRPr lang="zh-CN" altLang="en-US" sz="2000" kern="0">
              <a:solidFill>
                <a:srgbClr val="CDD4FF"/>
              </a:solidFill>
              <a:latin typeface="方正正黑简体" pitchFamily="2" charset="-122"/>
              <a:ea typeface="方正正黑简体" pitchFamily="2" charset="-122"/>
              <a:sym typeface="+mn-ea"/>
            </a:endParaRPr>
          </a:p>
        </p:txBody>
      </p:sp>
      <p:sp>
        <p:nvSpPr>
          <p:cNvPr id="11" name="眉头"/>
          <p:cNvSpPr txBox="1"/>
          <p:nvPr userDrawn="1">
            <p:custDataLst>
              <p:tags r:id="rId6"/>
            </p:custDataLst>
          </p:nvPr>
        </p:nvSpPr>
        <p:spPr>
          <a:xfrm>
            <a:off x="5503296" y="118797"/>
            <a:ext cx="119888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defTabSz="1218565"/>
            <a:r>
              <a:rPr lang="zh-CN" altLang="en-US" sz="2000" kern="0">
                <a:solidFill>
                  <a:srgbClr val="CDD4FF"/>
                </a:solidFill>
                <a:latin typeface="方正正黑简体" pitchFamily="2" charset="-122"/>
                <a:ea typeface="方正正黑简体" pitchFamily="2" charset="-122"/>
              </a:rPr>
              <a:t>课堂总结</a:t>
            </a:r>
            <a:endParaRPr lang="zh-CN" altLang="en-US" sz="2000" b="1" kern="0">
              <a:solidFill>
                <a:srgbClr val="CDD4FF"/>
              </a:solidFill>
              <a:latin typeface="方正正黑简体" pitchFamily="2" charset="-122"/>
              <a:ea typeface="方正正黑简体" pitchFamily="2" charset="-122"/>
            </a:endParaRPr>
          </a:p>
        </p:txBody>
      </p:sp>
      <p:sp>
        <p:nvSpPr>
          <p:cNvPr id="12" name="等腰三角形 11"/>
          <p:cNvSpPr/>
          <p:nvPr userDrawn="1">
            <p:custDataLst>
              <p:tags r:id="rId7"/>
            </p:custDataLst>
          </p:nvPr>
        </p:nvSpPr>
        <p:spPr>
          <a:xfrm rot="5400000">
            <a:off x="-19685" y="46990"/>
            <a:ext cx="897890" cy="857885"/>
          </a:xfrm>
          <a:prstGeom prst="triangle">
            <a:avLst>
              <a:gd name="adj" fmla="val 23814"/>
            </a:avLst>
          </a:pr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3" name="等腰三角形 12"/>
          <p:cNvSpPr/>
          <p:nvPr userDrawn="1">
            <p:custDataLst>
              <p:tags r:id="rId8"/>
            </p:custDataLst>
          </p:nvPr>
        </p:nvSpPr>
        <p:spPr>
          <a:xfrm rot="16200000" flipH="1">
            <a:off x="597535" y="246380"/>
            <a:ext cx="262255" cy="250825"/>
          </a:xfrm>
          <a:prstGeom prst="triangle">
            <a:avLst>
              <a:gd name="adj" fmla="val 77003"/>
            </a:avLst>
          </a:prstGeom>
          <a:solidFill>
            <a:srgbClr val="DD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5" name="任意多边形 4"/>
          <p:cNvSpPr/>
          <p:nvPr userDrawn="1">
            <p:custDataLst>
              <p:tags r:id="rId9"/>
            </p:custDataLst>
          </p:nvPr>
        </p:nvSpPr>
        <p:spPr>
          <a:xfrm>
            <a:off x="9015095" y="6710045"/>
            <a:ext cx="3176905" cy="177800"/>
          </a:xfrm>
          <a:custGeom>
            <a:gdLst>
              <a:gd name="connsiteX0" fmla="*/ 55245 w 2289640"/>
              <a:gd name="connsiteY0" fmla="*/ 0 h 220980"/>
              <a:gd name="connsiteX1" fmla="*/ 2289640 w 2289640"/>
              <a:gd name="connsiteY1" fmla="*/ 0 h 220980"/>
              <a:gd name="connsiteX2" fmla="*/ 2289640 w 2289640"/>
              <a:gd name="connsiteY2" fmla="*/ 220980 h 220980"/>
              <a:gd name="connsiteX3" fmla="*/ 0 w 2289640"/>
              <a:gd name="connsiteY3" fmla="*/ 220980 h 220980"/>
              <a:gd name="connsiteX4" fmla="*/ 55245 w 2289640"/>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289640" h="220977">
                <a:moveTo>
                  <a:pt x="55245" y="0"/>
                </a:moveTo>
                <a:lnTo>
                  <a:pt x="2289640" y="0"/>
                </a:lnTo>
                <a:lnTo>
                  <a:pt x="2289640" y="220980"/>
                </a:lnTo>
                <a:lnTo>
                  <a:pt x="0" y="220980"/>
                </a:lnTo>
                <a:lnTo>
                  <a:pt x="55245" y="0"/>
                </a:lnTo>
                <a:close/>
              </a:path>
            </a:pathLst>
          </a:custGeom>
          <a:solidFill>
            <a:srgbClr val="E8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10" name="任意多边形 9"/>
          <p:cNvSpPr/>
          <p:nvPr userDrawn="1">
            <p:custDataLst>
              <p:tags r:id="rId10"/>
            </p:custDataLst>
          </p:nvPr>
        </p:nvSpPr>
        <p:spPr>
          <a:xfrm>
            <a:off x="-1" y="6710040"/>
            <a:ext cx="9139148" cy="170537"/>
          </a:xfrm>
          <a:custGeom>
            <a:gdLst>
              <a:gd name="connsiteX0" fmla="*/ 0 w 6854361"/>
              <a:gd name="connsiteY0" fmla="*/ 0 h 220980"/>
              <a:gd name="connsiteX1" fmla="*/ 6854361 w 6854361"/>
              <a:gd name="connsiteY1" fmla="*/ 0 h 220980"/>
              <a:gd name="connsiteX2" fmla="*/ 6799116 w 6854361"/>
              <a:gd name="connsiteY2" fmla="*/ 220980 h 220980"/>
              <a:gd name="connsiteX3" fmla="*/ 0 w 6854361"/>
              <a:gd name="connsiteY3" fmla="*/ 220980 h 220980"/>
              <a:gd name="connsiteX4" fmla="*/ 0 w 6854361"/>
              <a:gd name="connsiteY4" fmla="*/ 0 h 220980"/>
            </a:gdLst>
            <a:cxnLst>
              <a:cxn ang="0">
                <a:pos x="connsiteX0" y="connsiteY0"/>
              </a:cxn>
              <a:cxn ang="0">
                <a:pos x="connsiteX1" y="connsiteY1"/>
              </a:cxn>
              <a:cxn ang="0">
                <a:pos x="connsiteX2" y="connsiteY2"/>
              </a:cxn>
              <a:cxn ang="0">
                <a:pos x="connsiteX3" y="connsiteY3"/>
              </a:cxn>
              <a:cxn ang="0">
                <a:pos x="connsiteX4" y="connsiteY4"/>
              </a:cxn>
            </a:cxnLst>
            <a:rect l="l" t="t" r="r" b="b"/>
            <a:pathLst>
              <a:path w="6854361" h="220977">
                <a:moveTo>
                  <a:pt x="0" y="0"/>
                </a:moveTo>
                <a:lnTo>
                  <a:pt x="6854361" y="0"/>
                </a:lnTo>
                <a:lnTo>
                  <a:pt x="6799116" y="220980"/>
                </a:lnTo>
                <a:lnTo>
                  <a:pt x="0" y="220980"/>
                </a:lnTo>
                <a:lnTo>
                  <a:pt x="0" y="0"/>
                </a:lnTo>
                <a:close/>
              </a:path>
            </a:pathLst>
          </a:custGeom>
          <a:solidFill>
            <a:srgbClr val="BE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solidFill>
                <a:prstClr val="white"/>
              </a:solidFill>
            </a:endParaRPr>
          </a:p>
        </p:txBody>
      </p:sp>
      <p:sp>
        <p:nvSpPr>
          <p:cNvPr id="2" name="眉头"/>
          <p:cNvSpPr txBox="1"/>
          <p:nvPr userDrawn="1">
            <p:custDataLst>
              <p:tags r:id="rId11"/>
            </p:custDataLst>
          </p:nvPr>
        </p:nvSpPr>
        <p:spPr>
          <a:xfrm>
            <a:off x="7810886" y="104192"/>
            <a:ext cx="1203960" cy="398780"/>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l" defTabSz="1218565"/>
            <a:r>
              <a:rPr lang="zh-CN" altLang="en-US" sz="2000" b="1" kern="0">
                <a:solidFill>
                  <a:schemeClr val="bg1"/>
                </a:solidFill>
                <a:latin typeface="方正正黑简体" pitchFamily="2" charset="-122"/>
                <a:ea typeface="方正正黑简体" pitchFamily="2" charset="-122"/>
              </a:rPr>
              <a:t>当堂检测</a:t>
            </a:r>
          </a:p>
        </p:txBody>
      </p:sp>
    </p:spTree>
  </p:cSld>
  <p:clrMapOvr>
    <a:masterClrMapping/>
  </p:clrMapOvr>
  <mc:AlternateContent>
    <mc:Choice xmlns:p14="http://schemas.microsoft.com/office/powerpoint/2010/main" Requires="p14">
      <p:transition spd="med" p14:dur="699"/>
    </mc:Choice>
    <mc:Fallback>
      <p:transition spd="med"/>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236439" y="116632"/>
            <a:ext cx="10973087" cy="648072"/>
          </a:xfrm>
        </p:spPr>
        <p:txBody>
          <a:bodyPr>
            <a:normAutofit/>
          </a:bodyPr>
          <a:lstStyle>
            <a:lvl1pPr algn="l">
              <a:defRPr sz="2800" b="1">
                <a:ln>
                  <a:noFill/>
                </a:ln>
                <a:solidFill>
                  <a:srgbClr val="4C72B2"/>
                </a:solidFill>
                <a:effectLst/>
              </a:defRPr>
            </a:lvl1p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a:lstStyle/>
          <a:p>
            <a:fld id="{530820CF-B880-4189-942D-D702A7CBA730}" type="datetimeFigureOut">
              <a:rPr lang="zh-CN" altLang="en-US" smtClean="0"/>
              <a:t>2024/1/13</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0C913308-F349-4B6D-A68A-DD1791B4A57B}" type="slidenum">
              <a:rPr lang="zh-CN" altLang="en-US" smtClean="0"/>
              <a:t>‹#›</a:t>
            </a:fld>
            <a:endParaRPr lang="zh-CN" altLang="en-US"/>
          </a:p>
        </p:txBody>
      </p:sp>
      <p:sp>
        <p:nvSpPr>
          <p:cNvPr id="6" name="矩形 5"/>
          <p:cNvSpPr/>
          <p:nvPr userDrawn="1">
            <p:custDataLst>
              <p:tags r:id="rId6"/>
            </p:custDataLst>
          </p:nvPr>
        </p:nvSpPr>
        <p:spPr>
          <a:xfrm>
            <a:off x="0" y="944262"/>
            <a:ext cx="12192318" cy="601313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endParaRPr lang="zh-CN" altLang="en-US"/>
          </a:p>
        </p:txBody>
      </p:sp>
      <p:cxnSp>
        <p:nvCxnSpPr>
          <p:cNvPr id="8" name="直接连接符 7"/>
          <p:cNvCxnSpPr/>
          <p:nvPr userDrawn="1">
            <p:custDataLst>
              <p:tags r:id="rId7"/>
            </p:custDataLst>
          </p:nvPr>
        </p:nvCxnSpPr>
        <p:spPr>
          <a:xfrm>
            <a:off x="236439" y="764704"/>
            <a:ext cx="11765298"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lvl1pPr>
              <a:defRPr baseline="0">
                <a:solidFill>
                  <a:schemeClr val="tx1">
                    <a:lumMod val="85000"/>
                    <a:lumOff val="15000"/>
                  </a:schemeClr>
                </a:solidFill>
              </a:defRPr>
            </a:lvl1pPr>
          </a:lstStyle>
          <a:p>
            <a:fld id="{760FBDFE-C587-4B4C-A407-44438C67B59E}" type="datetimeFigureOut">
              <a:rPr lang="zh-CN" altLang="en-US" smtClean="0"/>
              <a:t>2024/1/13</a:t>
            </a:fld>
            <a:endParaRPr lang="zh-CN" altLang="en-US"/>
          </a:p>
        </p:txBody>
      </p:sp>
      <p:sp>
        <p:nvSpPr>
          <p:cNvPr id="3" name="页脚占位符 2"/>
          <p:cNvSpPr>
            <a:spLocks noGrp="1"/>
          </p:cNvSpPr>
          <p:nvPr>
            <p:ph type="ftr" sz="quarter" idx="11"/>
            <p:custDataLst>
              <p:tags r:id="rId3"/>
            </p:custDataLst>
          </p:nvPr>
        </p:nvSpPr>
        <p:spPr/>
        <p:txBody>
          <a:bodyPr/>
          <a:lstStyle>
            <a:lvl1pPr>
              <a:defRPr baseline="0">
                <a:solidFill>
                  <a:schemeClr val="tx1">
                    <a:lumMod val="85000"/>
                    <a:lumOff val="15000"/>
                  </a:schemeClr>
                </a:solidFill>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baseline="0">
                <a:solidFill>
                  <a:schemeClr val="tx1">
                    <a:lumMod val="85000"/>
                    <a:lumOff val="15000"/>
                  </a:schemeClr>
                </a:solidFill>
              </a:defRPr>
            </a:lvl1pPr>
          </a:lstStyle>
          <a:p>
            <a:fld id="{49AE70B2-8BF9-45C0-BB95-33D1B9D3A854}" type="slidenum">
              <a:rPr lang="zh-CN" altLang="en-US" smtClean="0"/>
              <a:t>‹#›</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9600" y="274955"/>
            <a:ext cx="10972800" cy="1143000"/>
          </a:xfrm>
          <a:prstGeom prst="rect">
            <a:avLst/>
          </a:prstGeom>
        </p:spPr>
        <p:txBody>
          <a:bodyPr/>
          <a:lstStyle/>
          <a:p>
            <a:r>
              <a:rPr lang="zh-CN" altLang="en-US" noProof="1"/>
              <a:t>单击此处编辑母版标题样式</a:t>
            </a:r>
          </a:p>
        </p:txBody>
      </p:sp>
      <p:sp>
        <p:nvSpPr>
          <p:cNvPr id="3" name="内容占位符 2"/>
          <p:cNvSpPr>
            <a:spLocks noGrp="1"/>
          </p:cNvSpPr>
          <p:nvPr>
            <p:ph idx="1"/>
            <p:custDataLst>
              <p:tags r:id="rId3"/>
            </p:custDataLst>
          </p:nvPr>
        </p:nvSpPr>
        <p:spPr>
          <a:xfrm>
            <a:off x="609600" y="1600200"/>
            <a:ext cx="10972800" cy="4526280"/>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栏目三">
    <p:spTree>
      <p:nvGrpSpPr>
        <p:cNvPr id="1" name=""/>
        <p:cNvGrpSpPr/>
        <p:nvPr>
          <p:custDataLst>
            <p:tags r:id="rId1"/>
          </p:custDataLst>
        </p:nvPr>
      </p:nvGrpSpPr>
      <p:grpSpPr>
        <a:xfrm>
          <a:off x="0" y="0"/>
          <a:ext cx="0" cy="0"/>
        </a:xfrm>
      </p:grpSpPr>
      <p:grpSp>
        <p:nvGrpSpPr>
          <p:cNvPr id="2" name="组合 1"/>
          <p:cNvGrpSpPr/>
          <p:nvPr userDrawn="1">
            <p:custDataLst>
              <p:tags r:id="rId2"/>
            </p:custDataLst>
          </p:nvPr>
        </p:nvGrpSpPr>
        <p:grpSpPr>
          <a:xfrm>
            <a:off x="9826869" y="-27384"/>
            <a:ext cx="2151536" cy="880109"/>
            <a:chOff x="11613" y="2237065"/>
            <a:chExt cx="1443037" cy="733424"/>
          </a:xfrm>
        </p:grpSpPr>
        <p:pic>
          <p:nvPicPr>
            <p:cNvPr id="8" name="图片 7"/>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613" y="2237065"/>
              <a:ext cx="1443037" cy="733424"/>
            </a:xfrm>
            <a:prstGeom prst="rect">
              <a:avLst/>
            </a:prstGeom>
          </p:spPr>
        </p:pic>
        <p:sp>
          <p:nvSpPr>
            <p:cNvPr id="10" name="TextBox 9">
              <a:hlinkClick action="ppaction://noaction"/>
            </p:cNvPr>
            <p:cNvSpPr txBox="1"/>
            <p:nvPr userDrawn="1">
              <p:custDataLst>
                <p:tags r:id="rId5"/>
              </p:custDataLst>
            </p:nvPr>
          </p:nvSpPr>
          <p:spPr>
            <a:xfrm>
              <a:off x="60351" y="2460637"/>
              <a:ext cx="957412" cy="255587"/>
            </a:xfrm>
            <a:prstGeom prst="rect">
              <a:avLst/>
            </a:prstGeom>
            <a:noFill/>
          </p:spPr>
          <p:txBody>
            <a:bodyPr wrap="none" rtlCol="0">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r>
                <a:rPr lang="zh-CN" altLang="en-US" sz="1400">
                  <a:solidFill>
                    <a:schemeClr val="bg1"/>
                  </a:solidFill>
                  <a:latin typeface="黑体" panose="02010609060101010101" pitchFamily="49" charset="-122"/>
                  <a:ea typeface="黑体" panose="02010609060101010101" pitchFamily="49" charset="-122"/>
                </a:rPr>
                <a:t>课堂篇议题探究</a:t>
              </a:r>
            </a:p>
          </p:txBody>
        </p:sp>
      </p:gr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tags" Target="../tags/tag146.xml" /><Relationship Id="rId12" Type="http://schemas.openxmlformats.org/officeDocument/2006/relationships/tags" Target="../tags/tag147.xml" /><Relationship Id="rId13" Type="http://schemas.openxmlformats.org/officeDocument/2006/relationships/tags" Target="../tags/tag148.xml" /><Relationship Id="rId14" Type="http://schemas.openxmlformats.org/officeDocument/2006/relationships/tags" Target="../tags/tag149.xml" /><Relationship Id="rId15" Type="http://schemas.openxmlformats.org/officeDocument/2006/relationships/tags" Target="../tags/tag150.xml"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noFill/>
        <a:effectLst/>
      </p:bgPr>
    </p:bg>
    <p:spTree>
      <p:nvGrpSpPr>
        <p:cNvPr id="1" name=""/>
        <p:cNvGrpSpPr/>
        <p:nvPr>
          <p:custDataLst>
            <p:tags r:id="rId11"/>
          </p:custDataLst>
        </p:nvPr>
      </p:nvGrpSpPr>
      <p:grpSpPr>
        <a:xfrm>
          <a:off x="0" y="0"/>
          <a:ext cx="0" cy="0"/>
        </a:xfrm>
      </p:grpSpPr>
      <p:sp>
        <p:nvSpPr>
          <p:cNvPr id="4" name="日期占位符 3"/>
          <p:cNvSpPr>
            <a:spLocks noGrp="1"/>
          </p:cNvSpPr>
          <p:nvPr>
            <p:ph type="dt" sz="half" idx="2"/>
            <p:custDataLst>
              <p:tags r:id="rId12"/>
            </p:custDataLst>
          </p:nvPr>
        </p:nvSpPr>
        <p:spPr>
          <a:xfrm>
            <a:off x="612000" y="6314400"/>
            <a:ext cx="2700000" cy="316800"/>
          </a:xfrm>
          <a:prstGeom prst="rect">
            <a:avLst/>
          </a:prstGeom>
        </p:spPr>
        <p:txBody>
          <a:bodyPr vert="horz" lIns="91440" tIns="45720" rIns="91440" bIns="45720" rtlCol="0" anchor="ctr">
            <a:norm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000" b="0" i="0" u="none" strike="noStrike" cap="none" spc="0" normalizeH="0" baseline="0">
                <a:ln>
                  <a:noFill/>
                </a:ln>
                <a:solidFill>
                  <a:schemeClr val="tx1">
                    <a:tint val="75000"/>
                  </a:schemeClr>
                </a:solidFill>
                <a:effectLst/>
                <a:uFillTx/>
                <a:latin typeface="Arial" pitchFamily="34" charset="0"/>
                <a:ea typeface="微软雅黑"/>
                <a:cs typeface="+mj-cs"/>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fld id="{760FBDFE-C587-4B4C-A407-44438C67B59E}" type="datetimeFigureOut">
              <a:rPr lang="zh-CN" altLang="en-US" smtClean="0"/>
              <a:t>2024/1/13</a:t>
            </a:fld>
            <a:endParaRPr lang="zh-CN" altLang="en-US"/>
          </a:p>
        </p:txBody>
      </p:sp>
      <p:sp>
        <p:nvSpPr>
          <p:cNvPr id="5" name="页脚占位符 4"/>
          <p:cNvSpPr>
            <a:spLocks noGrp="1"/>
          </p:cNvSpPr>
          <p:nvPr>
            <p:ph type="ftr" sz="quarter" idx="3"/>
            <p:custDataLst>
              <p:tags r:id="rId13"/>
            </p:custDataLst>
          </p:nvPr>
        </p:nvSpPr>
        <p:spPr>
          <a:xfrm>
            <a:off x="4116000" y="6314400"/>
            <a:ext cx="3960000" cy="316800"/>
          </a:xfrm>
          <a:prstGeom prst="rect">
            <a:avLst/>
          </a:prstGeom>
        </p:spPr>
        <p:txBody>
          <a:bodyPr vert="horz" lIns="91440" tIns="45720" rIns="91440" bIns="45720" rtlCol="0" anchor="ctr">
            <a:norm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ct val="0"/>
              </a:spcBef>
              <a:spcAft>
                <a:spcPct val="0"/>
              </a:spcAft>
              <a:buClrTx/>
              <a:buSzTx/>
              <a:buFontTx/>
              <a:buNone/>
              <a:defRPr kumimoji="0" sz="1000" b="0" i="0" u="none" strike="noStrike" cap="none" spc="0" normalizeH="0" baseline="0">
                <a:ln>
                  <a:noFill/>
                </a:ln>
                <a:solidFill>
                  <a:schemeClr val="tx1">
                    <a:tint val="75000"/>
                  </a:schemeClr>
                </a:solidFill>
                <a:effectLst/>
                <a:uFillTx/>
                <a:latin typeface="Arial" pitchFamily="34" charset="0"/>
                <a:ea typeface="微软雅黑"/>
                <a:cs typeface="+mj-cs"/>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endParaRPr lang="zh-CN" altLang="en-US"/>
          </a:p>
        </p:txBody>
      </p:sp>
      <p:sp>
        <p:nvSpPr>
          <p:cNvPr id="6" name="灯片编号占位符 5"/>
          <p:cNvSpPr>
            <a:spLocks noGrp="1"/>
          </p:cNvSpPr>
          <p:nvPr>
            <p:ph type="sldNum" sz="quarter" idx="4"/>
            <p:custDataLst>
              <p:tags r:id="rId14"/>
            </p:custDataLst>
          </p:nvPr>
        </p:nvSpPr>
        <p:spPr>
          <a:xfrm>
            <a:off x="8877600" y="6314400"/>
            <a:ext cx="2700000" cy="316800"/>
          </a:xfrm>
          <a:prstGeom prst="rect">
            <a:avLst/>
          </a:prstGeom>
        </p:spPr>
        <p:txBody>
          <a:bodyPr vert="horz" lIns="91440" tIns="45720" rIns="91440" bIns="45720" rtlCol="0" anchor="ctr">
            <a:norm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ct val="0"/>
              </a:spcBef>
              <a:spcAft>
                <a:spcPct val="0"/>
              </a:spcAft>
              <a:buClrTx/>
              <a:buSzTx/>
              <a:buFontTx/>
              <a:buNone/>
              <a:defRPr kumimoji="0" sz="1000" b="0" i="0" u="none" strike="noStrike" cap="none" spc="0" normalizeH="0" baseline="0">
                <a:ln>
                  <a:noFill/>
                </a:ln>
                <a:solidFill>
                  <a:schemeClr val="tx1">
                    <a:tint val="75000"/>
                  </a:schemeClr>
                </a:solidFill>
                <a:effectLst/>
                <a:uFillTx/>
                <a:latin typeface="Arial" pitchFamily="34" charset="0"/>
                <a:ea typeface="微软雅黑"/>
                <a:cs typeface="+mj-cs"/>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fld id="{49AE70B2-8BF9-45C0-BB95-33D1B9D3A854}" type="slidenum">
              <a:rPr lang="zh-CN" altLang="en-US" smtClean="0"/>
              <a:t>0</a:t>
            </a:fld>
            <a:endParaRPr lang="zh-CN" altLang="en-US"/>
          </a:p>
        </p:txBody>
      </p:sp>
    </p:spTree>
    <p:custDataLst>
      <p:tags r:id="rId15"/>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mc:AlternateContent>
    <mc:Choice xmlns:p14="http://schemas.microsoft.com/office/powerpoint/2010/main" Requires="p14">
      <p:transition spd="med" p14:dur="699"/>
    </mc:Choice>
    <mc:Fallback>
      <p:transition spd="med"/>
    </mc:Fallback>
  </mc:AlternateContent>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uFillTx/>
          <a:latin typeface="Arial" pitchFamily="34" charset="0"/>
          <a:ea typeface="微软雅黑"/>
          <a:cs typeface="+mn-cs"/>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uFillTx/>
          <a:latin typeface="Arial" pitchFamily="34" charset="0"/>
          <a:ea typeface="微软雅黑"/>
          <a:cs typeface="+mn-cs"/>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uFillTx/>
          <a:latin typeface="Arial" pitchFamily="34" charset="0"/>
          <a:ea typeface="微软雅黑"/>
          <a:cs typeface="+mn-cs"/>
        </a:defRPr>
      </a:lvl3pPr>
      <a:lvl4pPr marL="1600200" indent="-228600" algn="l" defTabSz="914400" rtl="0" eaLnBrk="1" fontAlgn="auto" latinLnBrk="0" hangingPunct="1">
        <a:lnSpc>
          <a:spcPct val="120000"/>
        </a:lnSpc>
        <a:spcBef>
          <a:spcPct val="0"/>
        </a:spcBef>
        <a:spcAft>
          <a:spcPts val="300"/>
        </a:spcAft>
        <a:buFont typeface="Wingdings"/>
        <a:buChar char=""/>
        <a:defRPr sz="1400" u="none" strike="noStrike" kern="1200" cap="none" spc="150" normalizeH="0" baseline="0">
          <a:solidFill>
            <a:schemeClr val="tx1">
              <a:lumMod val="65000"/>
              <a:lumOff val="35000"/>
            </a:schemeClr>
          </a:solidFill>
          <a:uFillTx/>
          <a:latin typeface="Arial" pitchFamily="34" charset="0"/>
          <a:ea typeface="微软雅黑"/>
          <a:cs typeface="+mn-cs"/>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ags" Target="../tags/tag159.xml" /><Relationship Id="rId2" Type="http://schemas.openxmlformats.org/officeDocument/2006/relationships/tags" Target="../tags/tag151.xml" /><Relationship Id="rId3" Type="http://schemas.openxmlformats.org/officeDocument/2006/relationships/tags" Target="../tags/tag152.xml"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tags" Target="../tags/tag15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60.xml" /><Relationship Id="rId3" Type="http://schemas.openxmlformats.org/officeDocument/2006/relationships/tags" Target="../tags/tag161.xml" /><Relationship Id="rId4" Type="http://schemas.openxmlformats.org/officeDocument/2006/relationships/tags" Target="../tags/tag16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63.xml" /><Relationship Id="rId3" Type="http://schemas.openxmlformats.org/officeDocument/2006/relationships/tags" Target="../tags/tag16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65.xml" /><Relationship Id="rId3" Type="http://schemas.openxmlformats.org/officeDocument/2006/relationships/tags" Target="../tags/tag166.xml" /><Relationship Id="rId4" Type="http://schemas.openxmlformats.org/officeDocument/2006/relationships/tags" Target="../tags/tag167.xml" /><Relationship Id="rId5" Type="http://schemas.openxmlformats.org/officeDocument/2006/relationships/tags" Target="../tags/tag16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69.xml" /><Relationship Id="rId3" Type="http://schemas.openxmlformats.org/officeDocument/2006/relationships/tags" Target="../tags/tag170.xml" /><Relationship Id="rId4" Type="http://schemas.openxmlformats.org/officeDocument/2006/relationships/tags" Target="../tags/tag17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2.xml" /><Relationship Id="rId3" Type="http://schemas.openxmlformats.org/officeDocument/2006/relationships/tags" Target="../tags/tag173.xml" /><Relationship Id="rId4" Type="http://schemas.openxmlformats.org/officeDocument/2006/relationships/tags" Target="../tags/tag174.xml" /><Relationship Id="rId5" Type="http://schemas.openxmlformats.org/officeDocument/2006/relationships/tags" Target="../tags/tag17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6.xml" /><Relationship Id="rId3" Type="http://schemas.openxmlformats.org/officeDocument/2006/relationships/tags" Target="../tags/tag17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78.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2.xml" /><Relationship Id="rId3" Type="http://schemas.openxmlformats.org/officeDocument/2006/relationships/tags" Target="../tags/tag18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4.xml" /><Relationship Id="rId3" Type="http://schemas.openxmlformats.org/officeDocument/2006/relationships/tags" Target="../tags/tag18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186.xml" /><Relationship Id="rId3" Type="http://schemas.openxmlformats.org/officeDocument/2006/relationships/tags" Target="../tags/tag187.xml" /><Relationship Id="rId4" Type="http://schemas.openxmlformats.org/officeDocument/2006/relationships/hyperlink" Target="https://d.book118.com/236234225144010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3322" name="文本框 29"/>
          <p:cNvSpPr/>
          <p:nvPr>
            <p:custDataLst>
              <p:tags r:id="rId3"/>
            </p:custDataLst>
          </p:nvPr>
        </p:nvSpPr>
        <p:spPr>
          <a:xfrm>
            <a:off x="2609850" y="3258185"/>
            <a:ext cx="7229475" cy="1250315"/>
          </a:xfrm>
          <a:prstGeom prst="rect">
            <a:avLst/>
          </a:prstGeom>
          <a:noFill/>
          <a:ln w="16510">
            <a:solidFill>
              <a:srgbClr val="C00000"/>
            </a:solidFill>
            <a:miter lim="800000"/>
          </a:ln>
        </p:spPr>
        <p:txBody>
          <a:bodyPr wrap="square">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1pPr>
            <a:lvl2pPr marL="4572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2pPr>
            <a:lvl3pPr marL="9144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3pPr>
            <a:lvl4pPr marL="13716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4pPr>
            <a:lvl5pPr marL="18288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lvl="0" indent="0" algn="ctr" eaLnBrk="1" hangingPunct="1">
              <a:lnSpc>
                <a:spcPts val="4520"/>
              </a:lnSpc>
            </a:pPr>
            <a:r>
              <a:rPr sz="3600">
                <a:solidFill>
                  <a:srgbClr val="000000"/>
                </a:solidFill>
                <a:latin typeface="黑体" panose="02010609060101010101" pitchFamily="49" charset="-122"/>
                <a:ea typeface="黑体" panose="02010609060101010101" pitchFamily="49" charset="-122"/>
                <a:sym typeface="思源宋体" pitchFamily="18" charset="-122"/>
              </a:rPr>
              <a:t>第四单元</a:t>
            </a:r>
            <a:r>
              <a:rPr lang="en-US" altLang="zh-CN" sz="3600">
                <a:solidFill>
                  <a:srgbClr val="000000"/>
                </a:solidFill>
                <a:latin typeface="黑体" panose="02010609060101010101" pitchFamily="49" charset="-122"/>
                <a:ea typeface="黑体" panose="02010609060101010101" pitchFamily="49" charset="-122"/>
                <a:sym typeface="思源宋体" pitchFamily="18" charset="-122"/>
              </a:rPr>
              <a:t> </a:t>
            </a:r>
            <a:r>
              <a:rPr sz="3600">
                <a:solidFill>
                  <a:srgbClr val="000000"/>
                </a:solidFill>
                <a:latin typeface="黑体" panose="02010609060101010101" pitchFamily="49" charset="-122"/>
                <a:ea typeface="黑体" panose="02010609060101010101" pitchFamily="49" charset="-122"/>
                <a:sym typeface="思源宋体" pitchFamily="18" charset="-122"/>
              </a:rPr>
              <a:t>综合探究</a:t>
            </a:r>
            <a:r>
              <a:rPr lang="en-US" altLang="zh-CN" sz="3600">
                <a:solidFill>
                  <a:srgbClr val="000000"/>
                </a:solidFill>
                <a:latin typeface="黑体" panose="02010609060101010101" pitchFamily="49" charset="-122"/>
                <a:ea typeface="黑体" panose="02010609060101010101" pitchFamily="49" charset="-122"/>
                <a:sym typeface="思源宋体" pitchFamily="18" charset="-122"/>
              </a:rPr>
              <a:t> </a:t>
            </a:r>
          </a:p>
          <a:p>
            <a:pPr marL="0" lvl="0" indent="0" algn="ctr" eaLnBrk="1" hangingPunct="1">
              <a:lnSpc>
                <a:spcPts val="4520"/>
              </a:lnSpc>
            </a:pPr>
            <a:r>
              <a:rPr sz="3600">
                <a:solidFill>
                  <a:srgbClr val="000000"/>
                </a:solidFill>
                <a:latin typeface="黑体" panose="02010609060101010101" pitchFamily="49" charset="-122"/>
                <a:ea typeface="黑体" panose="02010609060101010101" pitchFamily="49" charset="-122"/>
                <a:sym typeface="思源宋体" pitchFamily="18" charset="-122"/>
              </a:rPr>
              <a:t>感受司法公正</a:t>
            </a:r>
          </a:p>
        </p:txBody>
      </p:sp>
      <p:sp>
        <p:nvSpPr>
          <p:cNvPr id="13314" name="文本框 3"/>
          <p:cNvSpPr/>
          <p:nvPr>
            <p:custDataLst>
              <p:tags r:id="rId4"/>
            </p:custDataLst>
          </p:nvPr>
        </p:nvSpPr>
        <p:spPr>
          <a:xfrm>
            <a:off x="4140200" y="915988"/>
            <a:ext cx="4197350" cy="1106805"/>
          </a:xfrm>
          <a:prstGeom prst="rect">
            <a:avLst/>
          </a:prstGeom>
          <a:noFill/>
          <a:ln>
            <a:noFill/>
            <a:miter lim="800000"/>
          </a:ln>
        </p:spPr>
        <p:txBody>
          <a:bodyPr>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1pPr>
            <a:lvl2pPr marL="4572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2pPr>
            <a:lvl3pPr marL="9144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3pPr>
            <a:lvl4pPr marL="13716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4pPr>
            <a:lvl5pPr marL="18288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lvl="0" indent="0" algn="dist" eaLnBrk="1" hangingPunct="1"/>
            <a:r>
              <a:rPr lang="zh-CN" altLang="en-US" sz="6600" b="1">
                <a:solidFill>
                  <a:srgbClr val="C00000"/>
                </a:solidFill>
                <a:latin typeface="微软雅黑" panose="020b0503020204020204" charset="-122"/>
                <a:ea typeface="微软雅黑"/>
                <a:sym typeface="inpin heiti" pitchFamily="2" charset="-122"/>
              </a:rPr>
              <a:t>思想政治</a:t>
            </a:r>
          </a:p>
        </p:txBody>
      </p:sp>
      <p:sp>
        <p:nvSpPr>
          <p:cNvPr id="13315" name="文本框 5"/>
          <p:cNvSpPr/>
          <p:nvPr>
            <p:custDataLst>
              <p:tags r:id="rId5"/>
            </p:custDataLst>
          </p:nvPr>
        </p:nvSpPr>
        <p:spPr>
          <a:xfrm>
            <a:off x="5143500" y="2174240"/>
            <a:ext cx="1905000" cy="337185"/>
          </a:xfrm>
          <a:prstGeom prst="rect">
            <a:avLst/>
          </a:prstGeom>
          <a:noFill/>
          <a:ln>
            <a:noFill/>
            <a:miter lim="800000"/>
          </a:ln>
        </p:spPr>
        <p:txBody>
          <a:bodyPr>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1pPr>
            <a:lvl2pPr marL="4572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2pPr>
            <a:lvl3pPr marL="9144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3pPr>
            <a:lvl4pPr marL="13716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4pPr>
            <a:lvl5pPr marL="1828800" marR="0" indent="0" algn="l" defTabSz="914400" rtl="0" eaLnBrk="0" fontAlgn="base" latinLnBrk="0" hangingPunct="0">
              <a:lnSpc>
                <a:spcPct val="100000"/>
              </a:lnSpc>
              <a:spcBef>
                <a:spcPct val="0"/>
              </a:spcBef>
              <a:spcAft>
                <a:spcPct val="0"/>
              </a:spcAft>
              <a:buClrTx/>
              <a:buSzTx/>
              <a:buFontTx/>
              <a:buNone/>
              <a:defRPr kumimoji="0" lang="zh-CN" altLang="en-US" sz="1800" b="0" i="0" u="none" strike="noStrike" cap="none" spc="0" normalizeH="0" baseline="0">
                <a:ln>
                  <a:noFill/>
                </a:ln>
                <a:solidFill>
                  <a:schemeClr val="tx1"/>
                </a:solidFill>
                <a:effectLst/>
                <a:uFillTx/>
                <a:latin typeface="Arial" pitchFamily="34" charset="0"/>
                <a:ea typeface="宋体" panose="02010600030101010101" pitchFamily="2" charset="-122"/>
                <a:cs typeface="+mj-cs"/>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lvl="0" indent="0" algn="ctr" eaLnBrk="1" hangingPunct="1"/>
            <a:r>
              <a:rPr lang="en-US" altLang="zh-CN" sz="1600" b="1">
                <a:solidFill>
                  <a:srgbClr val="C00000"/>
                </a:solidFill>
                <a:latin typeface="楷体" panose="02010609060101010101" charset="-122"/>
                <a:ea typeface="楷体" panose="02010609060101010101" charset="-122"/>
                <a:sym typeface="inpin heiti" pitchFamily="2" charset="-122"/>
              </a:rPr>
              <a:t>选择性必修2</a:t>
            </a:r>
          </a:p>
        </p:txBody>
      </p:sp>
      <p:sp>
        <p:nvSpPr>
          <p:cNvPr id="13318" name="矩形 589"/>
          <p:cNvSpPr/>
          <p:nvPr>
            <p:custDataLst>
              <p:tags r:id="rId6"/>
            </p:custDataLst>
          </p:nvPr>
        </p:nvSpPr>
        <p:spPr>
          <a:xfrm rot="5400000">
            <a:off x="9520715" y="3264694"/>
            <a:ext cx="319881" cy="319882"/>
          </a:xfrm>
          <a:custGeom>
            <a:gdLst>
              <a:gd name="connsiteX0" fmla="*/ 0 w 746760"/>
              <a:gd name="connsiteY0" fmla="*/ 0 h 746760"/>
              <a:gd name="connsiteX1" fmla="*/ 746760 w 746760"/>
              <a:gd name="connsiteY1" fmla="*/ 0 h 746760"/>
              <a:gd name="connsiteX2" fmla="*/ 746760 w 746760"/>
              <a:gd name="connsiteY2" fmla="*/ 746760 h 746760"/>
              <a:gd name="connsiteX3" fmla="*/ 0 w 746760"/>
              <a:gd name="connsiteY3" fmla="*/ 746760 h 746760"/>
              <a:gd name="connsiteX4" fmla="*/ 0 w 746760"/>
              <a:gd name="connsiteY4" fmla="*/ 0 h 746760"/>
              <a:gd name="connsiteX0-1" fmla="*/ 746760 w 838200"/>
              <a:gd name="connsiteY0-2" fmla="*/ 746760 h 838200"/>
              <a:gd name="connsiteX1-3" fmla="*/ 0 w 838200"/>
              <a:gd name="connsiteY1-4" fmla="*/ 746760 h 838200"/>
              <a:gd name="connsiteX2-5" fmla="*/ 0 w 838200"/>
              <a:gd name="connsiteY2-6" fmla="*/ 0 h 838200"/>
              <a:gd name="connsiteX3-7" fmla="*/ 746760 w 838200"/>
              <a:gd name="connsiteY3-8" fmla="*/ 0 h 838200"/>
              <a:gd name="connsiteX4-9" fmla="*/ 838200 w 838200"/>
              <a:gd name="connsiteY4-10" fmla="*/ 838200 h 838200"/>
              <a:gd name="connsiteX0-11" fmla="*/ 746760 w 746760"/>
              <a:gd name="connsiteY0-12" fmla="*/ 746760 h 746760"/>
              <a:gd name="connsiteX1-13" fmla="*/ 0 w 746760"/>
              <a:gd name="connsiteY1-14" fmla="*/ 746760 h 746760"/>
              <a:gd name="connsiteX2-15" fmla="*/ 0 w 746760"/>
              <a:gd name="connsiteY2-16" fmla="*/ 0 h 746760"/>
              <a:gd name="connsiteX3-17" fmla="*/ 746760 w 746760"/>
              <a:gd name="connsiteY3-18" fmla="*/ 0 h 746760"/>
              <a:gd name="connsiteX0-19" fmla="*/ 0 w 746760"/>
              <a:gd name="connsiteY0-20" fmla="*/ 746760 h 746760"/>
              <a:gd name="connsiteX1-21" fmla="*/ 0 w 746760"/>
              <a:gd name="connsiteY1-22" fmla="*/ 0 h 746760"/>
              <a:gd name="connsiteX2-23" fmla="*/ 746760 w 746760"/>
              <a:gd name="connsiteY2-24" fmla="*/ 0 h 746760"/>
            </a:gdLst>
            <a:cxnLst>
              <a:cxn ang="0">
                <a:pos x="connsiteX0-1" y="connsiteY0-2"/>
              </a:cxn>
              <a:cxn ang="0">
                <a:pos x="connsiteX1-3" y="connsiteY1-4"/>
              </a:cxn>
              <a:cxn ang="0">
                <a:pos x="connsiteX2-5" y="connsiteY2-6"/>
              </a:cxn>
            </a:cxnLst>
            <a:rect l="l" t="t" r="r" b="b"/>
            <a:pathLst>
              <a:path w="746760" h="746760">
                <a:moveTo>
                  <a:pt x="0" y="746760"/>
                </a:moveTo>
                <a:lnTo>
                  <a:pt x="0" y="0"/>
                </a:lnTo>
                <a:lnTo>
                  <a:pt x="746760" y="0"/>
                </a:lnTo>
              </a:path>
            </a:pathLst>
          </a:custGeom>
          <a:noFill/>
          <a:ln w="66675" cap="flat" cmpd="sng" algn="ctr">
            <a:solidFill>
              <a:srgbClr val="E30713"/>
            </a:solidFill>
            <a:prstDash val="solid"/>
            <a:miter lim="800000"/>
          </a:ln>
          <a:effectLst/>
        </p:spPr>
        <p:txBody>
          <a:bodyPr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D1261E"/>
              </a:solidFill>
              <a:effectLst/>
              <a:uLnTx/>
              <a:uFillTx/>
              <a:latin typeface="思源宋体" pitchFamily="18" charset="-122"/>
              <a:ea typeface="思源宋体" pitchFamily="18" charset="-122"/>
              <a:cs typeface="+mn-cs"/>
              <a:sym typeface="思源宋体" pitchFamily="18" charset="-122"/>
            </a:endParaRPr>
          </a:p>
        </p:txBody>
      </p:sp>
      <p:sp>
        <p:nvSpPr>
          <p:cNvPr id="13319" name="矩形 589"/>
          <p:cNvSpPr/>
          <p:nvPr>
            <p:custDataLst>
              <p:tags r:id="rId7"/>
            </p:custDataLst>
          </p:nvPr>
        </p:nvSpPr>
        <p:spPr>
          <a:xfrm>
            <a:off x="2610326" y="3263107"/>
            <a:ext cx="319882" cy="319881"/>
          </a:xfrm>
          <a:custGeom>
            <a:gdLst>
              <a:gd name="connsiteX0" fmla="*/ 0 w 746760"/>
              <a:gd name="connsiteY0" fmla="*/ 0 h 746760"/>
              <a:gd name="connsiteX1" fmla="*/ 746760 w 746760"/>
              <a:gd name="connsiteY1" fmla="*/ 0 h 746760"/>
              <a:gd name="connsiteX2" fmla="*/ 746760 w 746760"/>
              <a:gd name="connsiteY2" fmla="*/ 746760 h 746760"/>
              <a:gd name="connsiteX3" fmla="*/ 0 w 746760"/>
              <a:gd name="connsiteY3" fmla="*/ 746760 h 746760"/>
              <a:gd name="connsiteX4" fmla="*/ 0 w 746760"/>
              <a:gd name="connsiteY4" fmla="*/ 0 h 746760"/>
              <a:gd name="connsiteX0-1" fmla="*/ 746760 w 838200"/>
              <a:gd name="connsiteY0-2" fmla="*/ 746760 h 838200"/>
              <a:gd name="connsiteX1-3" fmla="*/ 0 w 838200"/>
              <a:gd name="connsiteY1-4" fmla="*/ 746760 h 838200"/>
              <a:gd name="connsiteX2-5" fmla="*/ 0 w 838200"/>
              <a:gd name="connsiteY2-6" fmla="*/ 0 h 838200"/>
              <a:gd name="connsiteX3-7" fmla="*/ 746760 w 838200"/>
              <a:gd name="connsiteY3-8" fmla="*/ 0 h 838200"/>
              <a:gd name="connsiteX4-9" fmla="*/ 838200 w 838200"/>
              <a:gd name="connsiteY4-10" fmla="*/ 838200 h 838200"/>
              <a:gd name="connsiteX0-11" fmla="*/ 746760 w 746760"/>
              <a:gd name="connsiteY0-12" fmla="*/ 746760 h 746760"/>
              <a:gd name="connsiteX1-13" fmla="*/ 0 w 746760"/>
              <a:gd name="connsiteY1-14" fmla="*/ 746760 h 746760"/>
              <a:gd name="connsiteX2-15" fmla="*/ 0 w 746760"/>
              <a:gd name="connsiteY2-16" fmla="*/ 0 h 746760"/>
              <a:gd name="connsiteX3-17" fmla="*/ 746760 w 746760"/>
              <a:gd name="connsiteY3-18" fmla="*/ 0 h 746760"/>
              <a:gd name="connsiteX0-19" fmla="*/ 0 w 746760"/>
              <a:gd name="connsiteY0-20" fmla="*/ 746760 h 746760"/>
              <a:gd name="connsiteX1-21" fmla="*/ 0 w 746760"/>
              <a:gd name="connsiteY1-22" fmla="*/ 0 h 746760"/>
              <a:gd name="connsiteX2-23" fmla="*/ 746760 w 746760"/>
              <a:gd name="connsiteY2-24" fmla="*/ 0 h 746760"/>
            </a:gdLst>
            <a:cxnLst>
              <a:cxn ang="0">
                <a:pos x="connsiteX0-1" y="connsiteY0-2"/>
              </a:cxn>
              <a:cxn ang="0">
                <a:pos x="connsiteX1-3" y="connsiteY1-4"/>
              </a:cxn>
              <a:cxn ang="0">
                <a:pos x="connsiteX2-5" y="connsiteY2-6"/>
              </a:cxn>
            </a:cxnLst>
            <a:rect l="l" t="t" r="r" b="b"/>
            <a:pathLst>
              <a:path w="746760" h="746760">
                <a:moveTo>
                  <a:pt x="0" y="746760"/>
                </a:moveTo>
                <a:lnTo>
                  <a:pt x="0" y="0"/>
                </a:lnTo>
                <a:lnTo>
                  <a:pt x="746760" y="0"/>
                </a:lnTo>
              </a:path>
            </a:pathLst>
          </a:custGeom>
          <a:noFill/>
          <a:ln w="66675" cap="flat" cmpd="sng" algn="ctr">
            <a:solidFill>
              <a:srgbClr val="E30713"/>
            </a:solidFill>
            <a:prstDash val="solid"/>
            <a:miter lim="800000"/>
          </a:ln>
          <a:effectLst/>
        </p:spPr>
        <p:txBody>
          <a:bodyPr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D1261E"/>
              </a:solidFill>
              <a:effectLst/>
              <a:uLnTx/>
              <a:uFillTx/>
              <a:latin typeface="思源宋体" pitchFamily="18" charset="-122"/>
              <a:ea typeface="思源宋体" pitchFamily="18" charset="-122"/>
              <a:cs typeface="+mn-cs"/>
              <a:sym typeface="思源宋体" pitchFamily="18" charset="-122"/>
            </a:endParaRPr>
          </a:p>
        </p:txBody>
      </p:sp>
      <p:grpSp>
        <p:nvGrpSpPr>
          <p:cNvPr id="3" name="组合 2"/>
          <p:cNvGrpSpPr/>
          <p:nvPr>
            <p:custDataLst>
              <p:tags r:id="rId8"/>
            </p:custDataLst>
          </p:nvPr>
        </p:nvGrpSpPr>
        <p:grpSpPr>
          <a:xfrm>
            <a:off x="3244850" y="2662555"/>
            <a:ext cx="5960110" cy="305435"/>
            <a:chOff x="2158157" y="4529063"/>
            <a:chExt cx="7875686" cy="152703"/>
          </a:xfrm>
          <a:solidFill>
            <a:srgbClr val="0070C0"/>
          </a:solidFill>
        </p:grpSpPr>
        <p:sp>
          <p:nvSpPr>
            <p:cNvPr id="4" name="Aitds3"/>
            <p:cNvSpPr/>
            <p:nvPr>
              <p:custDataLst>
                <p:tags r:id="rId9"/>
              </p:custDataLst>
            </p:nvPr>
          </p:nvSpPr>
          <p:spPr>
            <a:xfrm>
              <a:off x="2158157" y="4605564"/>
              <a:ext cx="7875686" cy="0"/>
            </a:xfrm>
            <a:prstGeom prst="line">
              <a:avLst/>
            </a:prstGeom>
            <a:grpFill/>
            <a:ln w="6350" cap="flat" cmpd="sng" algn="ctr">
              <a:solidFill>
                <a:srgbClr val="D9EDEE">
                  <a:lumMod val="25000"/>
                </a:srgbClr>
              </a:solidFill>
              <a:prstDash val="solid"/>
              <a:miter lim="800000"/>
            </a:ln>
            <a:effectLst/>
          </p:spPr>
          <p:txBody>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endParaRPr/>
            </a:p>
          </p:txBody>
        </p:sp>
        <p:sp>
          <p:nvSpPr>
            <p:cNvPr id="5" name="Aitds15"/>
            <p:cNvSpPr/>
            <p:nvPr>
              <p:custDataLst>
                <p:tags r:id="rId10"/>
              </p:custDataLst>
            </p:nvPr>
          </p:nvSpPr>
          <p:spPr>
            <a:xfrm>
              <a:off x="5037070" y="4529063"/>
              <a:ext cx="1979410" cy="152703"/>
            </a:xfrm>
            <a:prstGeom prst="roundRect">
              <a:avLst/>
            </a:prstGeom>
            <a:solidFill>
              <a:srgbClr val="C00000"/>
            </a:solidFill>
            <a:ln w="12700" cap="flat" cmpd="sng" algn="ctr">
              <a:noFill/>
              <a:prstDash val="solid"/>
              <a:miter lim="800000"/>
            </a:ln>
            <a:effectLst/>
          </p:spPr>
          <p:txBody>
            <a:bodyPr anchor="ct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lvl="0" algn="dist" defTabSz="914400" fontAlgn="base" hangingPunct="0">
                <a:spcBef>
                  <a:spcPct val="0"/>
                </a:spcBef>
                <a:spcAft>
                  <a:spcPct val="0"/>
                </a:spcAft>
                <a:defRPr/>
              </a:pPr>
              <a:r>
                <a:rPr lang="zh-CN" altLang="en-US" sz="1600" kern="0" noProof="1">
                  <a:solidFill>
                    <a:srgbClr val="FFFFFF"/>
                  </a:solidFill>
                  <a:effectLst/>
                  <a:latin typeface="+mn-ea"/>
                </a:rPr>
                <a:t>法律与生活</a:t>
              </a:r>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矩形 2"/>
          <p:cNvSpPr>
            <a:spLocks noChangeAspect="1"/>
          </p:cNvSpPr>
          <p:nvPr>
            <p:custDataLst>
              <p:tags r:id="rId3"/>
            </p:custDataLst>
          </p:nvPr>
        </p:nvSpPr>
        <p:spPr>
          <a:xfrm>
            <a:off x="1971040" y="901859"/>
            <a:ext cx="8128000" cy="977265"/>
          </a:xfrm>
          <a:prstGeom prst="rect">
            <a:avLst/>
          </a:prstGeom>
        </p:spPr>
        <p:txBody>
          <a:bodyPr>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zh-CN" altLang="zh-CN" sz="2400" b="1">
                <a:solidFill>
                  <a:srgbClr val="000000"/>
                </a:solidFill>
                <a:latin typeface="NEU-BZ-S92"/>
                <a:ea typeface="方正正中黑简体"/>
                <a:cs typeface="Times New Roman" panose="02020603050405020304" pitchFamily="18" charset="0"/>
              </a:rPr>
              <a:t>必备知识</a:t>
            </a:r>
            <a:endParaRPr lang="zh-CN" altLang="zh-CN" sz="2400" b="1">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altLang="zh-CN" sz="2400">
                <a:solidFill>
                  <a:srgbClr val="000000"/>
                </a:solidFill>
                <a:latin typeface="Arial" pitchFamily="34" charset="0"/>
                <a:ea typeface="黑体" panose="02010609060101010101" pitchFamily="49" charset="-122"/>
                <a:cs typeface="Times New Roman" panose="02020603050405020304" pitchFamily="18" charset="0"/>
              </a:rPr>
              <a:t>一、模拟法庭程序</a:t>
            </a:r>
            <a:endParaRPr lang="zh-CN" altLang="zh-CN" sz="2400">
              <a:solidFill>
                <a:srgbClr val="000000"/>
              </a:solidFill>
              <a:effectLst/>
              <a:latin typeface="NEU-BZ-S92"/>
              <a:ea typeface="方正书宋_GBK" panose="03000509000000000000" pitchFamily="65" charset="-122"/>
              <a:cs typeface="Times New Roman" panose="02020603050405020304" pitchFamily="18" charset="0"/>
            </a:endParaRPr>
          </a:p>
        </p:txBody>
      </p:sp>
      <p:graphicFrame>
        <p:nvGraphicFramePr>
          <p:cNvPr id="4" name="表格 3"/>
          <p:cNvGraphicFramePr>
            <a:graphicFrameLocks noGrp="1" noChangeAspect="1"/>
          </p:cNvGraphicFramePr>
          <p:nvPr>
            <p:custDataLst>
              <p:tags r:id="rId4"/>
            </p:custDataLst>
          </p:nvPr>
        </p:nvGraphicFramePr>
        <p:xfrm>
          <a:off x="2032000" y="1988840"/>
          <a:ext cx="8128000" cy="3621278"/>
        </p:xfrm>
        <a:graphic>
          <a:graphicData uri="http://schemas.openxmlformats.org/drawingml/2006/table">
            <a:tbl>
              <a:tblPr firstRow="1" firstCol="1" bandRow="1"/>
              <a:tblGrid>
                <a:gridCol w="949325">
                  <a:extLst>
                    <a:ext uri="{9D8B030D-6E8A-4147-A177-3AD203B41FA5}">
                      <a16:colId xmlns:a16="http://schemas.microsoft.com/office/drawing/2014/main" val="20000"/>
                    </a:ext>
                  </a:extLst>
                </a:gridCol>
                <a:gridCol w="7178675">
                  <a:extLst>
                    <a:ext uri="{9D8B030D-6E8A-4147-A177-3AD203B41FA5}">
                      <a16:colId xmlns:a16="http://schemas.microsoft.com/office/drawing/2014/main" val="20001"/>
                    </a:ext>
                  </a:extLst>
                </a:gridCol>
              </a:tblGrid>
              <a:tr h="402590">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内</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sz="2200">
                          <a:solidFill>
                            <a:srgbClr val="000000"/>
                          </a:solidFill>
                          <a:effectLst/>
                          <a:latin typeface="Arial" pitchFamily="34" charset="0"/>
                          <a:ea typeface="黑体" panose="02010609060101010101" pitchFamily="49" charset="-122"/>
                          <a:cs typeface="Times New Roman" panose="02020603050405020304" pitchFamily="18" charset="0"/>
                        </a:rPr>
                        <a:t>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09090">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开庭</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准备</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①书记员查明当事人和其他诉讼参与人是否到庭</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宣布法庭纪律。②审判长核对当事人基本情况</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宣布案由</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宣布审判人员、书记员名单</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告知当事人有关的诉讼权利义务</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询问当事人是否提出回避申请</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09090">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法庭</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调查</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①当事人陈述。②告知证人权利义务</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证人作证</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宣读未到庭的证人证言。③出示证据并对对方当事人提出的证据进行质证。质证主要围绕证据是否客观存在、是否与案件有关联、是否合法取得等问题进行</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mc:AlternateContent>
    <mc:Choice xmlns:p14="http://schemas.microsoft.com/office/powerpoint/2010/main" Requires="p14">
      <p:transition spd="med" p14:dur="699"/>
    </mc:Choice>
    <mc:Fallback>
      <p:transition spd="med"/>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aphicFrame>
        <p:nvGraphicFramePr>
          <p:cNvPr id="2" name="表格 1"/>
          <p:cNvGraphicFramePr>
            <a:graphicFrameLocks noGrp="1" noChangeAspect="1"/>
          </p:cNvGraphicFramePr>
          <p:nvPr>
            <p:custDataLst>
              <p:tags r:id="rId3"/>
            </p:custDataLst>
          </p:nvPr>
        </p:nvGraphicFramePr>
        <p:xfrm>
          <a:off x="2072456" y="1461616"/>
          <a:ext cx="8128000" cy="4023741"/>
        </p:xfrm>
        <a:graphic>
          <a:graphicData uri="http://schemas.openxmlformats.org/drawingml/2006/table">
            <a:tbl>
              <a:tblPr firstRow="1" firstCol="1" bandRow="1"/>
              <a:tblGrid>
                <a:gridCol w="949325">
                  <a:extLst>
                    <a:ext uri="{9D8B030D-6E8A-4147-A177-3AD203B41FA5}">
                      <a16:colId xmlns:a16="http://schemas.microsoft.com/office/drawing/2014/main" val="20000"/>
                    </a:ext>
                  </a:extLst>
                </a:gridCol>
                <a:gridCol w="7178675">
                  <a:extLst>
                    <a:ext uri="{9D8B030D-6E8A-4147-A177-3AD203B41FA5}">
                      <a16:colId xmlns:a16="http://schemas.microsoft.com/office/drawing/2014/main" val="20001"/>
                    </a:ext>
                  </a:extLst>
                </a:gridCol>
              </a:tblGrid>
              <a:tr h="402590">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内</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sz="2200">
                          <a:solidFill>
                            <a:srgbClr val="000000"/>
                          </a:solidFill>
                          <a:effectLst/>
                          <a:latin typeface="Arial" pitchFamily="34" charset="0"/>
                          <a:ea typeface="黑体" panose="02010609060101010101" pitchFamily="49" charset="-122"/>
                          <a:cs typeface="Times New Roman" panose="02020603050405020304" pitchFamily="18" charset="0"/>
                        </a:rPr>
                        <a:t>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09090">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法庭</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辩论</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①原告及其诉讼代理人发言。②被告及其诉讼代理人答辩。③互相辩论。④审判长分别征询原告、被告的最后意见</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询问双方是否同意调解。如同意</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合议庭主持调解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如不同意</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合议庭休庭评议</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04545">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评议</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审判长宣布休庭</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合议庭退庭进行评议</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07135">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宣告</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判决</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lnSpc>
                          <a:spcPct val="120000"/>
                        </a:lnSpc>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合议庭重新回到法庭</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审判长宣读判决书内容</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主要包括认定的事实、适用的法律、判决的理由与结果、诉讼费用的承担以及上诉权利、上诉期限和上诉法院</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mc:AlternateContent>
    <mc:Choice xmlns:p14="http://schemas.microsoft.com/office/powerpoint/2010/main" Requires="p14">
      <p:transition spd="med" p14:dur="699"/>
    </mc:Choice>
    <mc:Fallback>
      <p:transition spd="med"/>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a:spLocks noChangeAspect="1"/>
          </p:cNvSpPr>
          <p:nvPr>
            <p:custDataLst>
              <p:tags r:id="rId3"/>
            </p:custDataLst>
          </p:nvPr>
        </p:nvSpPr>
        <p:spPr>
          <a:xfrm>
            <a:off x="2032000" y="956931"/>
            <a:ext cx="3078480" cy="534035"/>
          </a:xfrm>
          <a:prstGeom prst="rect">
            <a:avLst/>
          </a:prstGeom>
        </p:spPr>
        <p:txBody>
          <a:bodyPr wrap="none">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zh-CN" altLang="zh-CN" sz="2400">
                <a:solidFill>
                  <a:srgbClr val="000000"/>
                </a:solidFill>
                <a:latin typeface="黑体" panose="02010609060101010101" pitchFamily="49" charset="-122"/>
                <a:ea typeface="黑体" panose="02010609060101010101" pitchFamily="49" charset="-122"/>
                <a:cs typeface="黑体" panose="02010609060101010101" pitchFamily="49" charset="-122"/>
              </a:rPr>
              <a:t>二、解决纠纷的方式</a:t>
            </a:r>
            <a:r>
              <a:rPr lang="en-US" altLang="zh-CN" sz="240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zh-CN" altLang="zh-CN" sz="2400">
              <a:solidFill>
                <a:srgbClr val="000000"/>
              </a:solidFill>
              <a:effectLst/>
              <a:latin typeface="黑体" panose="02010609060101010101" pitchFamily="49" charset="-122"/>
              <a:ea typeface="方正书宋_GBK" panose="03000509000000000000" pitchFamily="65" charset="-122"/>
              <a:cs typeface="黑体" panose="02010609060101010101" pitchFamily="49" charset="-122"/>
            </a:endParaRPr>
          </a:p>
        </p:txBody>
      </p:sp>
      <p:graphicFrame>
        <p:nvGraphicFramePr>
          <p:cNvPr id="3" name="表格 2"/>
          <p:cNvGraphicFramePr>
            <a:graphicFrameLocks noGrp="1" noChangeAspect="1"/>
          </p:cNvGraphicFramePr>
          <p:nvPr>
            <p:custDataLst>
              <p:tags r:id="rId4"/>
            </p:custDataLst>
          </p:nvPr>
        </p:nvGraphicFramePr>
        <p:xfrm>
          <a:off x="2032000" y="1637888"/>
          <a:ext cx="8128000" cy="4023360"/>
        </p:xfrm>
        <a:graphic>
          <a:graphicData uri="http://schemas.openxmlformats.org/drawingml/2006/table">
            <a:tbl>
              <a:tblPr firstRow="1" firstCol="1" bandRow="1"/>
              <a:tblGrid>
                <a:gridCol w="751840">
                  <a:extLst>
                    <a:ext uri="{9D8B030D-6E8A-4147-A177-3AD203B41FA5}">
                      <a16:colId xmlns:a16="http://schemas.microsoft.com/office/drawing/2014/main" val="20000"/>
                    </a:ext>
                  </a:extLst>
                </a:gridCol>
                <a:gridCol w="1583690">
                  <a:extLst>
                    <a:ext uri="{9D8B030D-6E8A-4147-A177-3AD203B41FA5}">
                      <a16:colId xmlns:a16="http://schemas.microsoft.com/office/drawing/2014/main" val="20001"/>
                    </a:ext>
                  </a:extLst>
                </a:gridCol>
                <a:gridCol w="2952750">
                  <a:extLst>
                    <a:ext uri="{9D8B030D-6E8A-4147-A177-3AD203B41FA5}">
                      <a16:colId xmlns:a16="http://schemas.microsoft.com/office/drawing/2014/main" val="20002"/>
                    </a:ext>
                  </a:extLst>
                </a:gridCol>
                <a:gridCol w="2839720">
                  <a:extLst>
                    <a:ext uri="{9D8B030D-6E8A-4147-A177-3AD203B41FA5}">
                      <a16:colId xmlns:a16="http://schemas.microsoft.com/office/drawing/2014/main" val="20003"/>
                    </a:ext>
                  </a:extLst>
                </a:gridCol>
              </a:tblGrid>
              <a:tr h="33528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方式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概念</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形式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共同点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8808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调解</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通过第三方的排解疏导、说服教育</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促使发生纠纷的双方当事人自愿达成协议</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从而解决纠纷</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这种活动就是调解</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诉讼调解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法院在诉讼过程中的调解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、行政调解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行政机关在执法过程中的调解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、仲裁调解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仲裁机关在仲裁过程中的调解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和人民调解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群众性组织即人民调解委员会的调解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。在这几种调解中</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法院调解属于</a:t>
                      </a:r>
                      <a:r>
                        <a:rPr lang="zh-CN" sz="2200" u="sng">
                          <a:solidFill>
                            <a:srgbClr val="FF0000"/>
                          </a:solidFill>
                          <a:effectLst/>
                          <a:uFill>
                            <a:solidFill>
                              <a:srgbClr val="000000"/>
                            </a:solidFill>
                          </a:uFill>
                          <a:latin typeface="Times New Roman" panose="02020603050405020304" pitchFamily="18" charset="0"/>
                          <a:ea typeface="宋体" panose="02010600030101010101" pitchFamily="2" charset="-122"/>
                          <a:cs typeface="Times New Roman" panose="02020603050405020304" pitchFamily="18" charset="0"/>
                        </a:rPr>
                        <a:t>诉内调解</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其他都属于诉外调解</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三者作为社会纠纷的解决机制相互辅佐、交相并存</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又以其各自相对独特的调整机制而相互独立</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是现代社会纠纷解决机制体系的重要组成部分</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为社会成员提供了多种可供其自由选择的解决纠纷的途径</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和</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方</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矩形 3"/>
          <p:cNvSpPr/>
          <p:nvPr>
            <p:custDataLst>
              <p:tags r:id="rId5"/>
            </p:custDataLst>
          </p:nvPr>
        </p:nvSpPr>
        <p:spPr>
          <a:xfrm>
            <a:off x="5519936" y="4971990"/>
            <a:ext cx="1141854" cy="307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lang="zh-CN" sz="1800" b="0" i="0" u="none" strike="noStrike" cap="none" spc="0" normalizeH="0" baseline="0">
                <a:ln>
                  <a:noFill/>
                </a:ln>
                <a:solidFill>
                  <a:srgbClr val="000000"/>
                </a:solidFill>
                <a:effectLst/>
                <a:uFillTx/>
              </a:defRPr>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1pPr>
            <a:lvl2pPr marL="457200" marR="0" indent="457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2pPr>
            <a:lvl3pPr marL="914400" marR="0" indent="914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3pPr>
            <a:lvl4pPr marL="1371600" marR="0" indent="1371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4pPr>
            <a:lvl5pPr marL="1828800" marR="0" indent="18288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5pPr>
            <a:lvl6pPr marL="2286000" marR="0" indent="22860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6pPr>
            <a:lvl7pPr marL="2743200" marR="0" indent="2743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7pPr>
            <a:lvl8pPr marL="3200400" marR="0" indent="3200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8pPr>
            <a:lvl9pPr marL="3657600" marR="0" indent="3657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9pPr>
          </a:lstStyle>
          <a:p>
            <a:pPr algn="ctr"/>
            <a:endParaRPr lang="zh-CN" altLang="en-US" sz="2600"/>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xit" presetSubtype="10" dur="500" fill="hold" grpId="0"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aphicFrame>
        <p:nvGraphicFramePr>
          <p:cNvPr id="2" name="表格 1"/>
          <p:cNvGraphicFramePr>
            <a:graphicFrameLocks noGrp="1" noChangeAspect="1"/>
          </p:cNvGraphicFramePr>
          <p:nvPr>
            <p:custDataLst>
              <p:tags r:id="rId3"/>
            </p:custDataLst>
          </p:nvPr>
        </p:nvGraphicFramePr>
        <p:xfrm>
          <a:off x="2032000" y="1124744"/>
          <a:ext cx="8128000" cy="4439920"/>
        </p:xfrm>
        <a:graphic>
          <a:graphicData uri="http://schemas.openxmlformats.org/drawingml/2006/table">
            <a:tbl>
              <a:tblPr firstRow="1" firstCol="1" bandRow="1"/>
              <a:tblGrid>
                <a:gridCol w="692150">
                  <a:extLst>
                    <a:ext uri="{9D8B030D-6E8A-4147-A177-3AD203B41FA5}">
                      <a16:colId xmlns:a16="http://schemas.microsoft.com/office/drawing/2014/main" val="20000"/>
                    </a:ext>
                  </a:extLst>
                </a:gridCol>
                <a:gridCol w="3011805">
                  <a:extLst>
                    <a:ext uri="{9D8B030D-6E8A-4147-A177-3AD203B41FA5}">
                      <a16:colId xmlns:a16="http://schemas.microsoft.com/office/drawing/2014/main" val="20001"/>
                    </a:ext>
                  </a:extLst>
                </a:gridCol>
                <a:gridCol w="3456305">
                  <a:extLst>
                    <a:ext uri="{9D8B030D-6E8A-4147-A177-3AD203B41FA5}">
                      <a16:colId xmlns:a16="http://schemas.microsoft.com/office/drawing/2014/main" val="20002"/>
                    </a:ext>
                  </a:extLst>
                </a:gridCol>
                <a:gridCol w="967740">
                  <a:extLst>
                    <a:ext uri="{9D8B030D-6E8A-4147-A177-3AD203B41FA5}">
                      <a16:colId xmlns:a16="http://schemas.microsoft.com/office/drawing/2014/main" val="20003"/>
                    </a:ext>
                  </a:extLst>
                </a:gridCol>
              </a:tblGrid>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方式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概念</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形式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共同点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仲裁</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由双方当事人协议将争议提交</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具有公认地位的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第三者</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由该第三者对争议的是非曲直进行评判并作出裁决的一种解决争议的方法</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仲裁一般是当事人根据他们之间订立的仲裁协议</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自愿将其争议提交由非司法机构的仲裁员组成的仲裁庭进行裁判</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并受该裁判约束的一种制度</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vert="horz" wrap="square"/>
                    <a:lstStyle/>
                    <a:p>
                      <a:pPr>
                        <a:spcAft>
                          <a:spcPct val="0"/>
                        </a:spcAft>
                        <a:tabLst>
                          <a:tab pos="1029335"/>
                          <a:tab pos="1850390"/>
                          <a:tab pos="2538095"/>
                          <a:tab pos="3221990"/>
                        </a:tabLst>
                      </a:pPr>
                      <a:r>
                        <a:rPr lang="en-US" sz="2200">
                          <a:solidFill>
                            <a:srgbClr val="000000"/>
                          </a:solidFill>
                          <a:effectLst/>
                          <a:latin typeface="NEU-BZ-S92"/>
                          <a:ea typeface="方正书宋_GBK" panose="03000509000000000000" pitchFamily="65" charset="-122"/>
                          <a:cs typeface="Times New Roman" panose="02020603050405020304" pitchFamily="18" charset="0"/>
                        </a:rPr>
                        <a:t> </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9296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诉讼</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俗称</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打官司</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它是在纠纷主体的参与下</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由人民法院依照法定程序解决具体纠纷</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诉讼法分别规定了民事、行政与刑事三种诉讼类型。它们在</a:t>
                      </a:r>
                      <a:r>
                        <a:rPr lang="zh-CN" sz="2200" u="sng">
                          <a:solidFill>
                            <a:srgbClr val="FF0000"/>
                          </a:solidFill>
                          <a:effectLst/>
                          <a:uFill>
                            <a:solidFill>
                              <a:srgbClr val="000000"/>
                            </a:solidFill>
                          </a:uFill>
                          <a:latin typeface="Times New Roman" panose="02020603050405020304" pitchFamily="18" charset="0"/>
                          <a:ea typeface="宋体" panose="02010600030101010101" pitchFamily="2" charset="-122"/>
                          <a:cs typeface="Times New Roman" panose="02020603050405020304" pitchFamily="18" charset="0"/>
                        </a:rPr>
                        <a:t>案件性质</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、诉讼目的、提起诉讼的主体、诉讼内容和程序、适用法律等方面</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均存在显著差异</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vMerge="1">
                  <a:txBody>
                    <a:bodyPr vert="horz" wrap="square"/>
                    <a:lstStyle/>
                    <a:p>
                      <a:endParaRPr lang="zh-CN"/>
                    </a:p>
                  </a:txBody>
                  <a:tcPr/>
                </a:tc>
                <a:extLst>
                  <a:ext uri="{0D108BD9-81ED-4DB2-BD59-A6C34878D82A}">
                    <a16:rowId xmlns:a16="http://schemas.microsoft.com/office/drawing/2014/main" val="10002"/>
                  </a:ext>
                </a:extLst>
              </a:tr>
            </a:tbl>
          </a:graphicData>
        </a:graphic>
      </p:graphicFrame>
      <p:sp>
        <p:nvSpPr>
          <p:cNvPr id="3" name="矩形 2"/>
          <p:cNvSpPr/>
          <p:nvPr>
            <p:custDataLst>
              <p:tags r:id="rId4"/>
            </p:custDataLst>
          </p:nvPr>
        </p:nvSpPr>
        <p:spPr>
          <a:xfrm>
            <a:off x="6681882" y="4204613"/>
            <a:ext cx="1141854" cy="307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lang="zh-CN" sz="1800" b="0" i="0" u="none" strike="noStrike" cap="none" spc="0" normalizeH="0" baseline="0">
                <a:ln>
                  <a:noFill/>
                </a:ln>
                <a:solidFill>
                  <a:srgbClr val="000000"/>
                </a:solidFill>
                <a:effectLst/>
                <a:uFillTx/>
              </a:defRPr>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1pPr>
            <a:lvl2pPr marL="457200" marR="0" indent="457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2pPr>
            <a:lvl3pPr marL="914400" marR="0" indent="914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3pPr>
            <a:lvl4pPr marL="1371600" marR="0" indent="1371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4pPr>
            <a:lvl5pPr marL="1828800" marR="0" indent="18288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5pPr>
            <a:lvl6pPr marL="2286000" marR="0" indent="22860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6pPr>
            <a:lvl7pPr marL="2743200" marR="0" indent="2743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7pPr>
            <a:lvl8pPr marL="3200400" marR="0" indent="3200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8pPr>
            <a:lvl9pPr marL="3657600" marR="0" indent="3657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9pPr>
          </a:lstStyle>
          <a:p>
            <a:pPr algn="ctr"/>
            <a:endParaRPr lang="zh-CN" altLang="en-US" sz="2600"/>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xit" presetSubtype="10" dur="500" fill="hold" grpId="0" nodeType="clickEffect">
                                  <p:stCondLst>
                                    <p:cond delay="0"/>
                                  </p:stCondLst>
                                  <p:childTnLst>
                                    <p:animEffect transition="out" filter="randombar(horizont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a:spLocks noChangeAspect="1"/>
          </p:cNvSpPr>
          <p:nvPr>
            <p:custDataLst>
              <p:tags r:id="rId3"/>
            </p:custDataLst>
          </p:nvPr>
        </p:nvSpPr>
        <p:spPr>
          <a:xfrm>
            <a:off x="1961515" y="714450"/>
            <a:ext cx="8128000" cy="2157730"/>
          </a:xfrm>
          <a:prstGeom prst="rect">
            <a:avLst/>
          </a:prstGeom>
        </p:spPr>
        <p:txBody>
          <a:bodyPr>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zh-CN" altLang="zh-CN" sz="2400">
                <a:solidFill>
                  <a:srgbClr val="000000"/>
                </a:solidFill>
                <a:latin typeface="Arial" pitchFamily="34" charset="0"/>
                <a:ea typeface="黑体" panose="02010609060101010101" pitchFamily="49" charset="-122"/>
                <a:cs typeface="Times New Roman" panose="02020603050405020304" pitchFamily="18" charset="0"/>
              </a:rPr>
              <a:t>三、诉讼程序与证据</a:t>
            </a:r>
            <a:endParaRPr lang="zh-CN" altLang="zh-CN" sz="2400">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en-US" altLang="zh-CN" sz="2200" b="1">
                <a:solidFill>
                  <a:srgbClr val="000000"/>
                </a:solidFill>
                <a:latin typeface="Times New Roman" panose="02020603050405020304" pitchFamily="18" charset="0"/>
                <a:cs typeface="Times New Roman" panose="02020603050405020304" pitchFamily="18" charset="0"/>
              </a:rPr>
              <a:t>1</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Arial" pitchFamily="34" charset="0"/>
                <a:ea typeface="黑体" panose="02010609060101010101" pitchFamily="49" charset="-122"/>
                <a:cs typeface="Times New Roman" panose="02020603050405020304" pitchFamily="18" charset="0"/>
              </a:rPr>
              <a:t>程序</a:t>
            </a:r>
            <a:endParaRPr lang="zh-CN" altLang="zh-CN" sz="2200">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zh-CN" altLang="zh-CN" sz="2200">
                <a:solidFill>
                  <a:srgbClr val="000000"/>
                </a:solidFill>
                <a:latin typeface="Times New Roman" panose="02020603050405020304" pitchFamily="18" charset="0"/>
                <a:cs typeface="Times New Roman" panose="02020603050405020304" pitchFamily="18" charset="0"/>
              </a:rPr>
              <a:t>以民事诉讼为例</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Times New Roman" panose="02020603050405020304" pitchFamily="18" charset="0"/>
                <a:cs typeface="Times New Roman" panose="02020603050405020304" pitchFamily="18" charset="0"/>
              </a:rPr>
              <a:t>主要程序包括当事人起诉</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Times New Roman" panose="02020603050405020304" pitchFamily="18" charset="0"/>
                <a:cs typeface="Times New Roman" panose="02020603050405020304" pitchFamily="18" charset="0"/>
              </a:rPr>
              <a:t>人民法院受理</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Times New Roman" panose="02020603050405020304" pitchFamily="18" charset="0"/>
                <a:cs typeface="Times New Roman" panose="02020603050405020304" pitchFamily="18" charset="0"/>
              </a:rPr>
              <a:t>开庭审理、判决</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Times New Roman" panose="02020603050405020304" pitchFamily="18" charset="0"/>
                <a:cs typeface="Times New Roman" panose="02020603050405020304" pitchFamily="18" charset="0"/>
              </a:rPr>
              <a:t>当事人提起上诉、二审法院审理、判决以及再审程序和执行程序。</a:t>
            </a:r>
            <a:endParaRPr lang="zh-CN" altLang="zh-CN" sz="2200">
              <a:solidFill>
                <a:srgbClr val="000000"/>
              </a:solidFill>
              <a:effectLst/>
              <a:latin typeface="NEU-BZ-S92"/>
              <a:ea typeface="方正书宋_GBK" panose="03000509000000000000" pitchFamily="65" charset="-122"/>
              <a:cs typeface="Times New Roman" panose="02020603050405020304" pitchFamily="18" charset="0"/>
            </a:endParaRPr>
          </a:p>
        </p:txBody>
      </p:sp>
      <p:graphicFrame>
        <p:nvGraphicFramePr>
          <p:cNvPr id="3" name="表格 2"/>
          <p:cNvGraphicFramePr>
            <a:graphicFrameLocks noGrp="1" noChangeAspect="1"/>
          </p:cNvGraphicFramePr>
          <p:nvPr>
            <p:custDataLst>
              <p:tags r:id="rId4"/>
            </p:custDataLst>
          </p:nvPr>
        </p:nvGraphicFramePr>
        <p:xfrm>
          <a:off x="2032000" y="2964190"/>
          <a:ext cx="8128000" cy="3352800"/>
        </p:xfrm>
        <a:graphic>
          <a:graphicData uri="http://schemas.openxmlformats.org/drawingml/2006/table">
            <a:tbl>
              <a:tblPr firstRow="1" firstCol="1" bandRow="1"/>
              <a:tblGrid>
                <a:gridCol w="949325">
                  <a:extLst>
                    <a:ext uri="{9D8B030D-6E8A-4147-A177-3AD203B41FA5}">
                      <a16:colId xmlns:a16="http://schemas.microsoft.com/office/drawing/2014/main" val="20000"/>
                    </a:ext>
                  </a:extLst>
                </a:gridCol>
                <a:gridCol w="7178675">
                  <a:extLst>
                    <a:ext uri="{9D8B030D-6E8A-4147-A177-3AD203B41FA5}">
                      <a16:colId xmlns:a16="http://schemas.microsoft.com/office/drawing/2014/main" val="20001"/>
                    </a:ext>
                  </a:extLst>
                </a:gridCol>
              </a:tblGrid>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内</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sz="2200">
                          <a:solidFill>
                            <a:srgbClr val="000000"/>
                          </a:solidFill>
                          <a:effectLst/>
                          <a:latin typeface="Arial" pitchFamily="34" charset="0"/>
                          <a:ea typeface="黑体" panose="02010609060101010101" pitchFamily="49" charset="-122"/>
                          <a:cs typeface="Times New Roman" panose="02020603050405020304" pitchFamily="18" charset="0"/>
                        </a:rPr>
                        <a:t>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7056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起诉</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公民、法人和其他组织在其民事权益受到侵害或与他人发生争议时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向人民法院提起</a:t>
                      </a:r>
                      <a:r>
                        <a:rPr lang="zh-CN" sz="2200" u="sng">
                          <a:solidFill>
                            <a:srgbClr val="FF0000"/>
                          </a:solidFill>
                          <a:effectLst/>
                          <a:uFill>
                            <a:solidFill>
                              <a:srgbClr val="000000"/>
                            </a:solidFill>
                          </a:uFill>
                          <a:latin typeface="Times New Roman" panose="02020603050405020304" pitchFamily="18" charset="0"/>
                          <a:ea typeface="宋体" panose="02010600030101010101" pitchFamily="2" charset="-122"/>
                          <a:cs typeface="Times New Roman" panose="02020603050405020304" pitchFamily="18" charset="0"/>
                        </a:rPr>
                        <a:t>诉讼</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人民法</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院受理</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人民法院对当事人的起诉进行审查后</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认为符合法律规定的起诉条件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予以接受并决定立案受理的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应在</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日内立案</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并通知当事人</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开庭审</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理及判</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决</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人民法院受理案件后</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在完成审理前的调查、准备工作后</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应当按法定程序开庭审理。</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法院适用普通程序审理的案件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应当在立案之日起</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个月内审结</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有特殊情况需要延长</a:t>
                      </a:r>
                      <a:endParaRPr lang="en-US" alt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按法定程序申请延长</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矩形 3"/>
          <p:cNvSpPr/>
          <p:nvPr>
            <p:custDataLst>
              <p:tags r:id="rId5"/>
            </p:custDataLst>
          </p:nvPr>
        </p:nvSpPr>
        <p:spPr>
          <a:xfrm>
            <a:off x="6168008" y="3613314"/>
            <a:ext cx="584465" cy="323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lang="zh-CN" sz="1800" b="0" i="0" u="none" strike="noStrike" cap="none" spc="0" normalizeH="0" baseline="0">
                <a:ln>
                  <a:noFill/>
                </a:ln>
                <a:solidFill>
                  <a:srgbClr val="000000"/>
                </a:solidFill>
                <a:effectLst/>
                <a:uFillTx/>
              </a:defRPr>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1pPr>
            <a:lvl2pPr marL="457200" marR="0" indent="457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2pPr>
            <a:lvl3pPr marL="914400" marR="0" indent="914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3pPr>
            <a:lvl4pPr marL="1371600" marR="0" indent="1371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4pPr>
            <a:lvl5pPr marL="1828800" marR="0" indent="18288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5pPr>
            <a:lvl6pPr marL="2286000" marR="0" indent="22860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6pPr>
            <a:lvl7pPr marL="2743200" marR="0" indent="2743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7pPr>
            <a:lvl8pPr marL="3200400" marR="0" indent="3200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8pPr>
            <a:lvl9pPr marL="3657600" marR="0" indent="3657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9pPr>
          </a:lstStyle>
          <a:p>
            <a:pPr algn="ctr"/>
            <a:endParaRPr lang="zh-CN" altLang="en-US" sz="2600"/>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xit" presetSubtype="10" dur="500" fill="hold" grpId="0"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aphicFrame>
        <p:nvGraphicFramePr>
          <p:cNvPr id="2" name="表格 1"/>
          <p:cNvGraphicFramePr>
            <a:graphicFrameLocks noGrp="1" noChangeAspect="1"/>
          </p:cNvGraphicFramePr>
          <p:nvPr>
            <p:custDataLst>
              <p:tags r:id="rId3"/>
            </p:custDataLst>
          </p:nvPr>
        </p:nvGraphicFramePr>
        <p:xfrm>
          <a:off x="1828800" y="836712"/>
          <a:ext cx="8331200" cy="5364480"/>
        </p:xfrm>
        <a:graphic>
          <a:graphicData uri="http://schemas.openxmlformats.org/drawingml/2006/table">
            <a:tbl>
              <a:tblPr firstRow="1" firstCol="1" bandRow="1"/>
              <a:tblGrid>
                <a:gridCol w="1152525">
                  <a:extLst>
                    <a:ext uri="{9D8B030D-6E8A-4147-A177-3AD203B41FA5}">
                      <a16:colId xmlns:a16="http://schemas.microsoft.com/office/drawing/2014/main" val="20000"/>
                    </a:ext>
                  </a:extLst>
                </a:gridCol>
                <a:gridCol w="7178675">
                  <a:extLst>
                    <a:ext uri="{9D8B030D-6E8A-4147-A177-3AD203B41FA5}">
                      <a16:colId xmlns:a16="http://schemas.microsoft.com/office/drawing/2014/main" val="20001"/>
                    </a:ext>
                  </a:extLst>
                </a:gridCol>
              </a:tblGrid>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内</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r>
                        <a:rPr lang="zh-CN" sz="2200">
                          <a:solidFill>
                            <a:srgbClr val="000000"/>
                          </a:solidFill>
                          <a:effectLst/>
                          <a:latin typeface="Arial" pitchFamily="34" charset="0"/>
                          <a:ea typeface="黑体" panose="02010609060101010101" pitchFamily="49" charset="-122"/>
                          <a:cs typeface="Times New Roman" panose="02020603050405020304" pitchFamily="18" charset="0"/>
                        </a:rPr>
                        <a:t>容</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提起</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上诉</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当事人对一审法院所作的裁判不服的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可以在法律规定的上诉期间上诉于一审法院的上级人民法院</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从而引发第二审程序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二审法</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院审理</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及判决</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第二审人民法院对符合法定上诉条件的案件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应当受理。二审法院对上诉案件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应当组成合议庭</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开庭审理。</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经过阅卷、调查和询问当事人</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对没有提出新的事实、证据或者理由</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合议庭认为不需要开庭审理的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可以不开庭审理。第二审人民法院的判决、裁定</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是终审的判决、裁定</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再审程序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当事人对已经发生法律效力的判决、裁定</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认为有错误的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可以向上一级人民法院申请再审</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当事人一方人数众多或者当事人双方为公民的案件</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也可以向原审人民法院申请再审。当事人申请再审的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不停止判决、裁定的执行</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执行程序</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对已经发生法律效力的民事判决、裁定</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当事人必须履行</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一方拒绝履行的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对方可向人民法院申请执行</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也可由审判员移送执行员执行</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mc:AlternateContent>
    <mc:Choice xmlns:p14="http://schemas.microsoft.com/office/powerpoint/2010/main" Requires="p14">
      <p:transition spd="med" p14:dur="699"/>
    </mc:Choice>
    <mc:Fallback>
      <p:transition spd="med"/>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a:spLocks noChangeAspect="1"/>
          </p:cNvSpPr>
          <p:nvPr>
            <p:custDataLst>
              <p:tags r:id="rId3"/>
            </p:custDataLst>
          </p:nvPr>
        </p:nvSpPr>
        <p:spPr>
          <a:xfrm>
            <a:off x="2032000" y="870491"/>
            <a:ext cx="1250950" cy="534035"/>
          </a:xfrm>
          <a:prstGeom prst="rect">
            <a:avLst/>
          </a:prstGeom>
        </p:spPr>
        <p:txBody>
          <a:bodyPr wrap="none">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en-US" altLang="zh-CN" sz="2400" b="1">
                <a:solidFill>
                  <a:srgbClr val="000000"/>
                </a:solidFill>
                <a:latin typeface="黑体" panose="02010609060101010101" pitchFamily="49" charset="-122"/>
                <a:ea typeface="黑体" panose="02010609060101010101" pitchFamily="49" charset="-122"/>
                <a:cs typeface="黑体" panose="02010609060101010101" pitchFamily="49" charset="-122"/>
              </a:rPr>
              <a:t>2</a:t>
            </a:r>
            <a:r>
              <a:rPr lang="en-US" altLang="zh-CN" sz="2400">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ltLang="zh-CN" sz="2400">
                <a:solidFill>
                  <a:srgbClr val="000000"/>
                </a:solidFill>
                <a:latin typeface="黑体" panose="02010609060101010101" pitchFamily="49" charset="-122"/>
                <a:ea typeface="黑体" panose="02010609060101010101" pitchFamily="49" charset="-122"/>
                <a:cs typeface="黑体" panose="02010609060101010101" pitchFamily="49" charset="-122"/>
              </a:rPr>
              <a:t>证据</a:t>
            </a:r>
            <a:r>
              <a:rPr lang="en-US" altLang="zh-CN" sz="240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zh-CN" altLang="zh-CN" sz="2400">
              <a:solidFill>
                <a:srgbClr val="000000"/>
              </a:solidFill>
              <a:effectLst/>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3" name="表格 2"/>
          <p:cNvGraphicFramePr>
            <a:graphicFrameLocks noGrp="1" noChangeAspect="1"/>
          </p:cNvGraphicFramePr>
          <p:nvPr>
            <p:custDataLst>
              <p:tags r:id="rId4"/>
            </p:custDataLst>
          </p:nvPr>
        </p:nvGraphicFramePr>
        <p:xfrm>
          <a:off x="1910715" y="1558328"/>
          <a:ext cx="8249285" cy="4023360"/>
        </p:xfrm>
        <a:graphic>
          <a:graphicData uri="http://schemas.openxmlformats.org/drawingml/2006/table">
            <a:tbl>
              <a:tblPr firstRow="1" firstCol="1" bandRow="1"/>
              <a:tblGrid>
                <a:gridCol w="513080">
                  <a:extLst>
                    <a:ext uri="{9D8B030D-6E8A-4147-A177-3AD203B41FA5}">
                      <a16:colId xmlns:a16="http://schemas.microsoft.com/office/drawing/2014/main" val="20000"/>
                    </a:ext>
                  </a:extLst>
                </a:gridCol>
                <a:gridCol w="7736205">
                  <a:extLst>
                    <a:ext uri="{9D8B030D-6E8A-4147-A177-3AD203B41FA5}">
                      <a16:colId xmlns:a16="http://schemas.microsoft.com/office/drawing/2014/main" val="20001"/>
                    </a:ext>
                  </a:extLst>
                </a:gridCol>
              </a:tblGrid>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内</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涵</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不同诉讼阶段</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证据的内涵不同。</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在起诉阶段</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只要与案件事实有表面联系的材料都可能被认为是证据。而随着诉讼的深入</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原来被认为是证据的材料可能会被逐步剔除</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原来并不认为是证据的材料又在不断加入。因此</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诉讼证据只有根据裁判的需要认识它、理解它</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才具有法律意义</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属</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性</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客观真实性指作为民事证据的事实材料必须是客观存在的</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证据的关联性指民事证据与待证事实之间存在的客观联系</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证据的合法性指作为民事案件定案依据的事实材料必须符合法定的存在形式</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并且其获得、提供、审查、保全、认证、质证等证据的适用过程和程序也必须是合乎法律规定的</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vert="horz" wrap="square"/>
                    <a:lstStyle/>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种</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p>
                      <a:pPr>
                        <a:spcAft>
                          <a:spcPct val="0"/>
                        </a:spcAft>
                        <a:tabLst>
                          <a:tab pos="1029335"/>
                          <a:tab pos="1850390"/>
                          <a:tab pos="2538095"/>
                          <a:tab pos="3221990"/>
                        </a:tabLst>
                      </a:pPr>
                      <a:r>
                        <a:rPr lang="zh-CN" sz="2200">
                          <a:solidFill>
                            <a:srgbClr val="000000"/>
                          </a:solidFill>
                          <a:effectLst/>
                          <a:latin typeface="Arial" pitchFamily="34" charset="0"/>
                          <a:ea typeface="黑体" panose="02010609060101010101" pitchFamily="49" charset="-122"/>
                          <a:cs typeface="Times New Roman" panose="02020603050405020304" pitchFamily="18" charset="0"/>
                        </a:rPr>
                        <a:t>类</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vert="horz" wrap="square"/>
                    <a:lstStyle/>
                    <a:p>
                      <a:pPr>
                        <a:spcAft>
                          <a:spcPct val="0"/>
                        </a:spcAft>
                        <a:tabLst>
                          <a:tab pos="1029335"/>
                          <a:tab pos="1850390"/>
                          <a:tab pos="2538095"/>
                          <a:tab pos="3221990"/>
                        </a:tabLst>
                      </a:pP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我国民事诉讼证据的种类包括</a:t>
                      </a:r>
                      <a:r>
                        <a:rPr lang="en-US"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当事人陈述、</a:t>
                      </a:r>
                      <a:r>
                        <a:rPr lang="zh-CN" sz="2200">
                          <a:solidFill>
                            <a:srgbClr val="000000"/>
                          </a:solidFill>
                          <a:effectLst/>
                          <a:latin typeface="NEU-BZ-S92"/>
                          <a:ea typeface="Times New Roman" panose="02020603050405020304" pitchFamily="18" charset="0"/>
                          <a:cs typeface="Times New Roman" panose="02020603050405020304" pitchFamily="18" charset="0"/>
                        </a:rPr>
                        <a:t> </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书证、物证、视听资料、电子数据、证人证言、鉴定意见、</a:t>
                      </a:r>
                      <a:r>
                        <a:rPr lang="zh-CN" sz="2200" u="sng">
                          <a:solidFill>
                            <a:srgbClr val="FF0000"/>
                          </a:solidFill>
                          <a:effectLst/>
                          <a:uFill>
                            <a:solidFill>
                              <a:srgbClr val="000000"/>
                            </a:solidFill>
                          </a:uFill>
                          <a:latin typeface="Times New Roman" panose="02020603050405020304" pitchFamily="18" charset="0"/>
                          <a:ea typeface="宋体" panose="02010600030101010101" pitchFamily="2" charset="-122"/>
                          <a:cs typeface="Times New Roman" panose="02020603050405020304" pitchFamily="18" charset="0"/>
                        </a:rPr>
                        <a:t>勘验笔录</a:t>
                      </a:r>
                      <a:r>
                        <a:rPr lang="zh-CN" sz="2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八种</a:t>
                      </a:r>
                      <a:endParaRPr lang="zh-CN" sz="2200">
                        <a:solidFill>
                          <a:srgbClr val="000000"/>
                        </a:solidFill>
                        <a:effectLst/>
                        <a:latin typeface="NEU-BZ-S92"/>
                        <a:ea typeface="方正书宋_GBK" panose="03000509000000000000" pitchFamily="65" charset="-122"/>
                        <a:cs typeface="Times New Roman" panose="02020603050405020304" pitchFamily="18" charset="0"/>
                      </a:endParaRPr>
                    </a:p>
                  </a:txBody>
                  <a:tcPr marL="66675" marR="6667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矩形 3"/>
          <p:cNvSpPr/>
          <p:nvPr>
            <p:custDataLst>
              <p:tags r:id="rId5"/>
            </p:custDataLst>
          </p:nvPr>
        </p:nvSpPr>
        <p:spPr>
          <a:xfrm>
            <a:off x="7762458" y="5249748"/>
            <a:ext cx="1141854" cy="307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ct val="0"/>
              </a:spcBef>
              <a:spcAft>
                <a:spcPct val="0"/>
              </a:spcAft>
              <a:buClrTx/>
              <a:buSzTx/>
              <a:buFontTx/>
              <a:buNone/>
              <a:defRPr kumimoji="0" lang="zh-CN" sz="1800" b="0" i="0" u="none" strike="noStrike" cap="none" spc="0" normalizeH="0" baseline="0">
                <a:ln>
                  <a:noFill/>
                </a:ln>
                <a:solidFill>
                  <a:srgbClr val="000000"/>
                </a:solidFill>
                <a:effectLst/>
                <a:uFillTx/>
              </a:defRPr>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1pPr>
            <a:lvl2pPr marL="457200" marR="0" indent="457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2pPr>
            <a:lvl3pPr marL="914400" marR="0" indent="914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3pPr>
            <a:lvl4pPr marL="1371600" marR="0" indent="1371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4pPr>
            <a:lvl5pPr marL="1828800" marR="0" indent="18288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5pPr>
            <a:lvl6pPr marL="2286000" marR="0" indent="22860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6pPr>
            <a:lvl7pPr marL="2743200" marR="0" indent="27432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7pPr>
            <a:lvl8pPr marL="3200400" marR="0" indent="32004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8pPr>
            <a:lvl9pPr marL="3657600" marR="0" indent="365760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a:ln>
                  <a:noFill/>
                </a:ln>
                <a:solidFill>
                  <a:schemeClr val="lt1"/>
                </a:solidFill>
                <a:effectLst/>
                <a:uFillTx/>
                <a:latin typeface="+mn-lt"/>
                <a:ea typeface="+mn-ea"/>
                <a:cs typeface="+mn-cs"/>
              </a:defRPr>
            </a:lvl9pPr>
          </a:lstStyle>
          <a:p>
            <a:pPr algn="ctr"/>
            <a:endParaRPr lang="zh-CN" altLang="en-US" sz="2600"/>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xit" presetSubtype="10" dur="500" fill="hold" grpId="0"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a:spLocks noChangeAspect="1"/>
          </p:cNvSpPr>
          <p:nvPr>
            <p:custDataLst>
              <p:tags r:id="rId3"/>
            </p:custDataLst>
          </p:nvPr>
        </p:nvSpPr>
        <p:spPr>
          <a:xfrm>
            <a:off x="2032000" y="1091565"/>
            <a:ext cx="8574405" cy="4961890"/>
          </a:xfrm>
          <a:prstGeom prst="rect">
            <a:avLst/>
          </a:prstGeom>
        </p:spPr>
        <p:txBody>
          <a:bodyPr wrap="square">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zh-CN" altLang="zh-CN" sz="2200">
                <a:solidFill>
                  <a:srgbClr val="000000"/>
                </a:solidFill>
                <a:latin typeface="NEU-BZ-S92"/>
                <a:ea typeface="方正正中黑简体"/>
                <a:cs typeface="Times New Roman" panose="02020603050405020304" pitchFamily="18" charset="0"/>
              </a:rPr>
              <a:t>思维拓展</a:t>
            </a:r>
            <a:endParaRPr lang="zh-CN" altLang="zh-CN" sz="2200">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en-US" altLang="zh-CN" sz="2200" b="1">
                <a:solidFill>
                  <a:srgbClr val="000000"/>
                </a:solidFill>
                <a:latin typeface="Times New Roman" panose="02020603050405020304" pitchFamily="18" charset="0"/>
                <a:cs typeface="Times New Roman" panose="02020603050405020304" pitchFamily="18" charset="0"/>
              </a:rPr>
              <a:t>1</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Arial" pitchFamily="34" charset="0"/>
                <a:ea typeface="黑体" panose="02010609060101010101" pitchFamily="49" charset="-122"/>
                <a:cs typeface="Times New Roman" panose="02020603050405020304" pitchFamily="18" charset="0"/>
              </a:rPr>
              <a:t>举行模拟法庭有何意义</a:t>
            </a:r>
            <a:r>
              <a:rPr lang="en-US" altLang="zh-CN" sz="2200">
                <a:solidFill>
                  <a:srgbClr val="000000"/>
                </a:solidFill>
                <a:latin typeface="Times New Roman" panose="02020603050405020304" pitchFamily="18" charset="0"/>
                <a:cs typeface="Times New Roman" panose="02020603050405020304" pitchFamily="18" charset="0"/>
              </a:rPr>
              <a:t>?</a:t>
            </a:r>
            <a:endParaRPr lang="zh-CN" altLang="zh-CN" sz="2200">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(1)“</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模拟法庭</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进校园活动打破了以往较为单一的校园普法宣传形式</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通过让学生亲自参与真实案例的模拟开庭审理</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切身感受法律的庄重威严、公平公正</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这对于进一步增强青少年的社会主义法治观念</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有效预防青少年的违法犯罪</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促进青少年的健康成长具有十分重要的意义。</a:t>
            </a:r>
          </a:p>
          <a:p>
            <a:pPr>
              <a:lnSpc>
                <a:spcPct val="120000"/>
              </a:lnSpc>
              <a:spcAft>
                <a:spcPct val="0"/>
              </a:spcAft>
              <a:tabLst>
                <a:tab pos="1029335"/>
                <a:tab pos="1850390"/>
                <a:tab pos="2538095"/>
                <a:tab pos="3221990"/>
              </a:tabLst>
            </a:pP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(2)</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青少年正处在身心发展的关键时期</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要学会控制自己的情绪</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避免因为一时意气情绪失控而对他人和自己造成伤害</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并建议同学们要积极学习法律知识</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用法律约束自己的行为、维护自己的权利。</a:t>
            </a:r>
          </a:p>
          <a:p>
            <a:pPr>
              <a:lnSpc>
                <a:spcPct val="120000"/>
              </a:lnSpc>
              <a:spcAft>
                <a:spcPct val="0"/>
              </a:spcAft>
              <a:tabLst>
                <a:tab pos="1029335"/>
                <a:tab pos="1850390"/>
                <a:tab pos="2538095"/>
                <a:tab pos="3221990"/>
              </a:tabLst>
            </a:pP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(3)</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通过模拟法庭教学</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学生得以熟悉司法审判的实际过程</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熟悉与案件相关的实体法和程序法</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极大地提高了学生的法律思维能力。</a:t>
            </a:r>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dur="50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additive="base">
                                        <p:cTn id="1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矩形 1"/>
          <p:cNvSpPr>
            <a:spLocks noChangeAspect="1"/>
          </p:cNvSpPr>
          <p:nvPr>
            <p:custDataLst>
              <p:tags r:id="rId3"/>
            </p:custDataLst>
          </p:nvPr>
        </p:nvSpPr>
        <p:spPr>
          <a:xfrm>
            <a:off x="2032000" y="1302338"/>
            <a:ext cx="8128000" cy="4556125"/>
          </a:xfrm>
          <a:prstGeom prst="rect">
            <a:avLst/>
          </a:prstGeom>
        </p:spPr>
        <p:txBody>
          <a:bodyPr>
            <a:spAutoFit/>
          </a:bodyPr>
          <a:ls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Calibri"/>
              </a:defRPr>
            </a:lvl9pPr>
          </a:lstStyle>
          <a:p>
            <a:pPr>
              <a:lnSpc>
                <a:spcPct val="120000"/>
              </a:lnSpc>
              <a:spcAft>
                <a:spcPct val="0"/>
              </a:spcAft>
              <a:tabLst>
                <a:tab pos="1029335"/>
                <a:tab pos="1850390"/>
                <a:tab pos="2538095"/>
                <a:tab pos="3221990"/>
              </a:tabLst>
            </a:pPr>
            <a:r>
              <a:rPr lang="en-US" altLang="zh-CN" sz="2200" b="1">
                <a:solidFill>
                  <a:srgbClr val="000000"/>
                </a:solidFill>
                <a:latin typeface="Times New Roman" panose="02020603050405020304" pitchFamily="18" charset="0"/>
                <a:cs typeface="Times New Roman" panose="02020603050405020304" pitchFamily="18" charset="0"/>
              </a:rPr>
              <a:t>2</a:t>
            </a:r>
            <a:r>
              <a:rPr lang="en-US" altLang="zh-CN" sz="2200">
                <a:solidFill>
                  <a:srgbClr val="000000"/>
                </a:solidFill>
                <a:latin typeface="Times New Roman" panose="02020603050405020304" pitchFamily="18" charset="0"/>
                <a:cs typeface="Times New Roman" panose="02020603050405020304" pitchFamily="18" charset="0"/>
              </a:rPr>
              <a:t>.</a:t>
            </a:r>
            <a:r>
              <a:rPr lang="zh-CN" altLang="zh-CN" sz="2200">
                <a:solidFill>
                  <a:srgbClr val="000000"/>
                </a:solidFill>
                <a:latin typeface="Arial" pitchFamily="34" charset="0"/>
                <a:ea typeface="黑体" panose="02010609060101010101" pitchFamily="49" charset="-122"/>
                <a:cs typeface="Times New Roman" panose="02020603050405020304" pitchFamily="18" charset="0"/>
              </a:rPr>
              <a:t>民事诉讼的基本制度</a:t>
            </a:r>
            <a:endParaRPr lang="zh-CN" altLang="zh-CN" sz="2200">
              <a:solidFill>
                <a:srgbClr val="000000"/>
              </a:solidFill>
              <a:latin typeface="NEU-BZ-S92"/>
              <a:ea typeface="方正书宋_GBK" panose="03000509000000000000" pitchFamily="65" charset="-122"/>
              <a:cs typeface="Times New Roman" panose="02020603050405020304" pitchFamily="18" charset="0"/>
            </a:endParaRPr>
          </a:p>
          <a:p>
            <a:pPr>
              <a:lnSpc>
                <a:spcPct val="120000"/>
              </a:lnSpc>
              <a:spcAft>
                <a:spcPct val="0"/>
              </a:spcAft>
              <a:tabLst>
                <a:tab pos="1029335"/>
                <a:tab pos="1850390"/>
                <a:tab pos="2538095"/>
                <a:tab pos="3221990"/>
              </a:tabLst>
            </a:pPr>
            <a:r>
              <a:rPr lang="en-US" altLang="zh-CN" sz="2200" b="1">
                <a:solidFill>
                  <a:srgbClr val="000000"/>
                </a:solidFill>
                <a:latin typeface="宋体" panose="02010600030101010101" pitchFamily="2" charset="-122"/>
                <a:ea typeface="宋体" panose="02010600030101010101" pitchFamily="2" charset="-122"/>
                <a:cs typeface="宋体" panose="02010600030101010101" pitchFamily="2" charset="-122"/>
              </a:rPr>
              <a:t>(1)</a:t>
            </a:r>
            <a:r>
              <a:rPr lang="zh-CN" altLang="zh-CN" sz="2200" b="1">
                <a:solidFill>
                  <a:srgbClr val="000000"/>
                </a:solidFill>
                <a:latin typeface="宋体" panose="02010600030101010101" pitchFamily="2" charset="-122"/>
                <a:ea typeface="宋体" panose="02010600030101010101" pitchFamily="2" charset="-122"/>
                <a:cs typeface="宋体" panose="02010600030101010101" pitchFamily="2" charset="-122"/>
              </a:rPr>
              <a:t>合议制度</a:t>
            </a:r>
          </a:p>
          <a:p>
            <a:pPr>
              <a:lnSpc>
                <a:spcPct val="120000"/>
              </a:lnSpc>
              <a:spcAft>
                <a:spcPct val="0"/>
              </a:spcAft>
              <a:tabLst>
                <a:tab pos="1029335"/>
                <a:tab pos="1850390"/>
                <a:tab pos="2538095"/>
                <a:tab pos="3221990"/>
              </a:tabLst>
            </a:pP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合议制度</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指由若干审判人员组成合议庭对案件进行审理和裁判的制度。实行合议制</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是为了发挥集体的智慧</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弥补个人能力上的不足</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以保证案件的审判质量。</a:t>
            </a:r>
          </a:p>
          <a:p>
            <a:pPr>
              <a:lnSpc>
                <a:spcPct val="120000"/>
              </a:lnSpc>
              <a:spcAft>
                <a:spcPct val="0"/>
              </a:spcAft>
              <a:tabLst>
                <a:tab pos="1029335"/>
                <a:tab pos="1850390"/>
                <a:tab pos="2538095"/>
                <a:tab pos="3221990"/>
              </a:tabLst>
            </a:pP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按合议制组成的审判组织</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称为合议庭。根据民事诉讼法的规定</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在不同的审判程序中</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合议庭的组成人员有所不同。</a:t>
            </a:r>
          </a:p>
          <a:p>
            <a:pPr>
              <a:lnSpc>
                <a:spcPct val="120000"/>
              </a:lnSpc>
              <a:spcAft>
                <a:spcPct val="0"/>
              </a:spcAft>
              <a:tabLst>
                <a:tab pos="1029335"/>
                <a:tab pos="1850390"/>
                <a:tab pos="2538095"/>
                <a:tab pos="3221990"/>
              </a:tabLst>
            </a:pPr>
            <a:r>
              <a:rPr lang="en-US" altLang="zh-CN" sz="2200" b="1">
                <a:solidFill>
                  <a:srgbClr val="000000"/>
                </a:solidFill>
                <a:latin typeface="宋体" panose="02010600030101010101" pitchFamily="2" charset="-122"/>
                <a:ea typeface="宋体" panose="02010600030101010101" pitchFamily="2" charset="-122"/>
                <a:cs typeface="宋体" panose="02010600030101010101" pitchFamily="2" charset="-122"/>
              </a:rPr>
              <a:t>(2)</a:t>
            </a:r>
            <a:r>
              <a:rPr lang="zh-CN" altLang="zh-CN" sz="2200" b="1">
                <a:solidFill>
                  <a:srgbClr val="000000"/>
                </a:solidFill>
                <a:latin typeface="宋体" panose="02010600030101010101" pitchFamily="2" charset="-122"/>
                <a:ea typeface="宋体" panose="02010600030101010101" pitchFamily="2" charset="-122"/>
                <a:cs typeface="宋体" panose="02010600030101010101" pitchFamily="2" charset="-122"/>
              </a:rPr>
              <a:t>回避制度</a:t>
            </a:r>
          </a:p>
          <a:p>
            <a:pPr>
              <a:lnSpc>
                <a:spcPct val="120000"/>
              </a:lnSpc>
              <a:spcAft>
                <a:spcPct val="0"/>
              </a:spcAft>
              <a:tabLst>
                <a:tab pos="1029335"/>
                <a:tab pos="1850390"/>
                <a:tab pos="2538095"/>
                <a:tab pos="3221990"/>
              </a:tabLst>
            </a:pP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回避制度</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是指为了保证案件的公正审判</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而要求与案件有一定的利害关系的审判人员或其他有关人员</a:t>
            </a:r>
            <a:r>
              <a:rPr lang="en-US"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zh-CN" sz="2200">
                <a:solidFill>
                  <a:srgbClr val="000000"/>
                </a:solidFill>
                <a:latin typeface="宋体" panose="02010600030101010101" pitchFamily="2" charset="-122"/>
                <a:ea typeface="宋体" panose="02010600030101010101" pitchFamily="2" charset="-122"/>
                <a:cs typeface="宋体" panose="02010600030101010101" pitchFamily="2" charset="-122"/>
              </a:rPr>
              <a:t>不得参与本案的审理活动或诉讼活动的审判制度。</a:t>
            </a:r>
          </a:p>
        </p:txBody>
      </p:sp>
    </p:spTree>
  </p:cSld>
  <p:clrMapOvr>
    <a:masterClrMapping/>
  </p:clrMapOvr>
  <mc:AlternateContent>
    <mc:Choice xmlns:p14="http://schemas.microsoft.com/office/powerpoint/2010/main" Requires="p14">
      <p:transition spd="med" p14:dur="699"/>
    </mc:Choice>
    <mc:Fallback>
      <p:transition spd="med"/>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2" presetClass="entr" presetSubtype="4" dur="50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 calcmode="lin" valueType="num">
                                      <p:cBhvr additive="base">
                                        <p:cTn id="1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https://d.book118.com/236234225144010054</a:t>
            </a:r>
          </a:p>
        </p:txBody>
      </p:sp>
    </p:spTree>
  </p:cSld>
  <p:clrMapOvr>
    <a:masterClrMapping/>
  </p:clrMapOvr>
  <p:transition/>
  <p:timing/>
</p:sld>
</file>

<file path=ppt/tags/tag1.xml><?xml version="1.0" encoding="utf-8"?>
<p:tagLst xmlns:p="http://schemas.openxmlformats.org/presentationml/2006/main">
  <p:tag name="AS_UNIQUEID" val="1438"/>
</p:tagLst>
</file>

<file path=ppt/tags/tag2.xml><?xml version="1.0" encoding="utf-8"?>
<p:tagLst xmlns:p="http://schemas.openxmlformats.org/presentationml/2006/main">
  <p:tag name="AS_UNIQUEID" val="1439"/>
</p:tagLst>
</file>

<file path=ppt/tags/tag3.xml><?xml version="1.0" encoding="utf-8"?>
<p:tagLst xmlns:p="http://schemas.openxmlformats.org/presentationml/2006/main">
  <p:tag name="AS_UNIQUEID" val="1440"/>
</p:tagLst>
</file>

<file path=ppt/tags/tag4.xml><?xml version="1.0" encoding="utf-8"?>
<p:tagLst xmlns:p="http://schemas.openxmlformats.org/presentationml/2006/main">
  <p:tag name="AS_UNIQUEID" val="1441"/>
</p:tagLst>
</file>

<file path=ppt/tags/tag5.xml><?xml version="1.0" encoding="utf-8"?>
<p:tagLst xmlns:p="http://schemas.openxmlformats.org/presentationml/2006/main">
  <p:tag name="AS_UNIQUEID" val="1442"/>
</p:tagLst>
</file>

<file path=ppt/tags/tag6.xml><?xml version="1.0" encoding="utf-8"?>
<p:tagLst xmlns:p="http://schemas.openxmlformats.org/presentationml/2006/main">
  <p:tag name="AS_UNIQUEID" val="1443"/>
</p:tagLst>
</file>

<file path=ppt/tags/tag7.xml><?xml version="1.0" encoding="utf-8"?>
<p:tagLst xmlns:p="http://schemas.openxmlformats.org/presentationml/2006/main">
  <p:tag name="AS_UNIQUEID" val="1444"/>
</p:tagLst>
</file>

<file path=ppt/tags/tag8.xml><?xml version="1.0" encoding="utf-8"?>
<p:tagLst xmlns:p="http://schemas.openxmlformats.org/presentationml/2006/main">
  <p:tag name="AS_UNIQUEID" val="1445"/>
</p:tagLst>
</file>

<file path=ppt/tags/tag9.xml><?xml version="1.0" encoding="utf-8"?>
<p:tagLst xmlns:p="http://schemas.openxmlformats.org/presentationml/2006/main">
  <p:tag name="AS_UNIQUEID" val="1446"/>
</p:tagLst>
</file>

<file path=ppt/tags/tag10.xml><?xml version="1.0" encoding="utf-8"?>
<p:tagLst xmlns:p="http://schemas.openxmlformats.org/presentationml/2006/main">
  <p:tag name="AS_UNIQUEID" val="1447"/>
</p:tagLst>
</file>

<file path=ppt/tags/tag11.xml><?xml version="1.0" encoding="utf-8"?>
<p:tagLst xmlns:p="http://schemas.openxmlformats.org/presentationml/2006/main">
  <p:tag name="AS_UNIQUEID" val="1448"/>
</p:tagLst>
</file>

<file path=ppt/tags/tag12.xml><?xml version="1.0" encoding="utf-8"?>
<p:tagLst xmlns:p="http://schemas.openxmlformats.org/presentationml/2006/main">
  <p:tag name="AS_UNIQUEID" val="1449"/>
</p:tagLst>
</file>

<file path=ppt/tags/tag13.xml><?xml version="1.0" encoding="utf-8"?>
<p:tagLst xmlns:p="http://schemas.openxmlformats.org/presentationml/2006/main">
  <p:tag name="AS_UNIQUEID" val="1450"/>
</p:tagLst>
</file>

<file path=ppt/tags/tag14.xml><?xml version="1.0" encoding="utf-8"?>
<p:tagLst xmlns:p="http://schemas.openxmlformats.org/presentationml/2006/main">
  <p:tag name="AS_UNIQUEID" val="1451"/>
</p:tagLst>
</file>

<file path=ppt/tags/tag15.xml><?xml version="1.0" encoding="utf-8"?>
<p:tagLst xmlns:p="http://schemas.openxmlformats.org/presentationml/2006/main">
  <p:tag name="AS_UNIQUEID" val="1452"/>
</p:tagLst>
</file>

<file path=ppt/tags/tag16.xml><?xml version="1.0" encoding="utf-8"?>
<p:tagLst xmlns:p="http://schemas.openxmlformats.org/presentationml/2006/main">
  <p:tag name="AS_UNIQUEID" val="1453"/>
</p:tagLst>
</file>

<file path=ppt/tags/tag17.xml><?xml version="1.0" encoding="utf-8"?>
<p:tagLst xmlns:p="http://schemas.openxmlformats.org/presentationml/2006/main">
  <p:tag name="AS_UNIQUEID" val="1454"/>
</p:tagLst>
</file>

<file path=ppt/tags/tag18.xml><?xml version="1.0" encoding="utf-8"?>
<p:tagLst xmlns:p="http://schemas.openxmlformats.org/presentationml/2006/main">
  <p:tag name="AS_UNIQUEID" val="1455"/>
</p:tagLst>
</file>

<file path=ppt/tags/tag19.xml><?xml version="1.0" encoding="utf-8"?>
<p:tagLst xmlns:p="http://schemas.openxmlformats.org/presentationml/2006/main">
  <p:tag name="AS_UNIQUEID" val="1456"/>
</p:tagLst>
</file>

<file path=ppt/tags/tag20.xml><?xml version="1.0" encoding="utf-8"?>
<p:tagLst xmlns:p="http://schemas.openxmlformats.org/presentationml/2006/main">
  <p:tag name="AS_UNIQUEID" val="1457"/>
</p:tagLst>
</file>

<file path=ppt/tags/tag21.xml><?xml version="1.0" encoding="utf-8"?>
<p:tagLst xmlns:p="http://schemas.openxmlformats.org/presentationml/2006/main">
  <p:tag name="AS_UNIQUEID" val="1458"/>
</p:tagLst>
</file>

<file path=ppt/tags/tag22.xml><?xml version="1.0" encoding="utf-8"?>
<p:tagLst xmlns:p="http://schemas.openxmlformats.org/presentationml/2006/main">
  <p:tag name="AS_UNIQUEID" val="1459"/>
</p:tagLst>
</file>

<file path=ppt/tags/tag23.xml><?xml version="1.0" encoding="utf-8"?>
<p:tagLst xmlns:p="http://schemas.openxmlformats.org/presentationml/2006/main">
  <p:tag name="AS_UNIQUEID" val="1460"/>
</p:tagLst>
</file>

<file path=ppt/tags/tag24.xml><?xml version="1.0" encoding="utf-8"?>
<p:tagLst xmlns:p="http://schemas.openxmlformats.org/presentationml/2006/main">
  <p:tag name="AS_UNIQUEID" val="1461"/>
</p:tagLst>
</file>

<file path=ppt/tags/tag25.xml><?xml version="1.0" encoding="utf-8"?>
<p:tagLst xmlns:p="http://schemas.openxmlformats.org/presentationml/2006/main">
  <p:tag name="AS_UNIQUEID" val="1462"/>
</p:tagLst>
</file>

<file path=ppt/tags/tag26.xml><?xml version="1.0" encoding="utf-8"?>
<p:tagLst xmlns:p="http://schemas.openxmlformats.org/presentationml/2006/main">
  <p:tag name="AS_UNIQUEID" val="1463"/>
</p:tagLst>
</file>

<file path=ppt/tags/tag27.xml><?xml version="1.0" encoding="utf-8"?>
<p:tagLst xmlns:p="http://schemas.openxmlformats.org/presentationml/2006/main">
  <p:tag name="AS_UNIQUEID" val="1464"/>
</p:tagLst>
</file>

<file path=ppt/tags/tag28.xml><?xml version="1.0" encoding="utf-8"?>
<p:tagLst xmlns:p="http://schemas.openxmlformats.org/presentationml/2006/main">
  <p:tag name="AS_UNIQUEID" val="1465"/>
</p:tagLst>
</file>

<file path=ppt/tags/tag29.xml><?xml version="1.0" encoding="utf-8"?>
<p:tagLst xmlns:p="http://schemas.openxmlformats.org/presentationml/2006/main">
  <p:tag name="AS_UNIQUEID" val="1466"/>
</p:tagLst>
</file>

<file path=ppt/tags/tag30.xml><?xml version="1.0" encoding="utf-8"?>
<p:tagLst xmlns:p="http://schemas.openxmlformats.org/presentationml/2006/main">
  <p:tag name="AS_UNIQUEID" val="1467"/>
</p:tagLst>
</file>

<file path=ppt/tags/tag31.xml><?xml version="1.0" encoding="utf-8"?>
<p:tagLst xmlns:p="http://schemas.openxmlformats.org/presentationml/2006/main">
  <p:tag name="AS_UNIQUEID" val="1468"/>
</p:tagLst>
</file>

<file path=ppt/tags/tag32.xml><?xml version="1.0" encoding="utf-8"?>
<p:tagLst xmlns:p="http://schemas.openxmlformats.org/presentationml/2006/main">
  <p:tag name="AS_UNIQUEID" val="1469"/>
</p:tagLst>
</file>

<file path=ppt/tags/tag33.xml><?xml version="1.0" encoding="utf-8"?>
<p:tagLst xmlns:p="http://schemas.openxmlformats.org/presentationml/2006/main">
  <p:tag name="AS_UNIQUEID" val="1470"/>
</p:tagLst>
</file>

<file path=ppt/tags/tag34.xml><?xml version="1.0" encoding="utf-8"?>
<p:tagLst xmlns:p="http://schemas.openxmlformats.org/presentationml/2006/main">
  <p:tag name="AS_UNIQUEID" val="1471"/>
</p:tagLst>
</file>

<file path=ppt/tags/tag35.xml><?xml version="1.0" encoding="utf-8"?>
<p:tagLst xmlns:p="http://schemas.openxmlformats.org/presentationml/2006/main">
  <p:tag name="AS_UNIQUEID" val="1472"/>
</p:tagLst>
</file>

<file path=ppt/tags/tag36.xml><?xml version="1.0" encoding="utf-8"?>
<p:tagLst xmlns:p="http://schemas.openxmlformats.org/presentationml/2006/main">
  <p:tag name="AS_UNIQUEID" val="1473"/>
</p:tagLst>
</file>

<file path=ppt/tags/tag37.xml><?xml version="1.0" encoding="utf-8"?>
<p:tagLst xmlns:p="http://schemas.openxmlformats.org/presentationml/2006/main">
  <p:tag name="AS_UNIQUEID" val="1474"/>
</p:tagLst>
</file>

<file path=ppt/tags/tag38.xml><?xml version="1.0" encoding="utf-8"?>
<p:tagLst xmlns:p="http://schemas.openxmlformats.org/presentationml/2006/main">
  <p:tag name="AS_UNIQUEID" val="1475"/>
</p:tagLst>
</file>

<file path=ppt/tags/tag39.xml><?xml version="1.0" encoding="utf-8"?>
<p:tagLst xmlns:p="http://schemas.openxmlformats.org/presentationml/2006/main">
  <p:tag name="AS_UNIQUEID" val="1476"/>
</p:tagLst>
</file>

<file path=ppt/tags/tag40.xml><?xml version="1.0" encoding="utf-8"?>
<p:tagLst xmlns:p="http://schemas.openxmlformats.org/presentationml/2006/main">
  <p:tag name="AS_UNIQUEID" val="1477"/>
</p:tagLst>
</file>

<file path=ppt/tags/tag41.xml><?xml version="1.0" encoding="utf-8"?>
<p:tagLst xmlns:p="http://schemas.openxmlformats.org/presentationml/2006/main">
  <p:tag name="AS_UNIQUEID" val="1478"/>
</p:tagLst>
</file>

<file path=ppt/tags/tag42.xml><?xml version="1.0" encoding="utf-8"?>
<p:tagLst xmlns:p="http://schemas.openxmlformats.org/presentationml/2006/main">
  <p:tag name="AS_UNIQUEID" val="1479"/>
</p:tagLst>
</file>

<file path=ppt/tags/tag43.xml><?xml version="1.0" encoding="utf-8"?>
<p:tagLst xmlns:p="http://schemas.openxmlformats.org/presentationml/2006/main">
  <p:tag name="AS_UNIQUEID" val="1480"/>
</p:tagLst>
</file>

<file path=ppt/tags/tag44.xml><?xml version="1.0" encoding="utf-8"?>
<p:tagLst xmlns:p="http://schemas.openxmlformats.org/presentationml/2006/main">
  <p:tag name="AS_UNIQUEID" val="1481"/>
</p:tagLst>
</file>

<file path=ppt/tags/tag45.xml><?xml version="1.0" encoding="utf-8"?>
<p:tagLst xmlns:p="http://schemas.openxmlformats.org/presentationml/2006/main">
  <p:tag name="AS_UNIQUEID" val="1482"/>
</p:tagLst>
</file>

<file path=ppt/tags/tag46.xml><?xml version="1.0" encoding="utf-8"?>
<p:tagLst xmlns:p="http://schemas.openxmlformats.org/presentationml/2006/main">
  <p:tag name="AS_UNIQUEID" val="1483"/>
</p:tagLst>
</file>

<file path=ppt/tags/tag47.xml><?xml version="1.0" encoding="utf-8"?>
<p:tagLst xmlns:p="http://schemas.openxmlformats.org/presentationml/2006/main">
  <p:tag name="AS_UNIQUEID" val="1484"/>
</p:tagLst>
</file>

<file path=ppt/tags/tag48.xml><?xml version="1.0" encoding="utf-8"?>
<p:tagLst xmlns:p="http://schemas.openxmlformats.org/presentationml/2006/main">
  <p:tag name="AS_UNIQUEID" val="1485"/>
</p:tagLst>
</file>

<file path=ppt/tags/tag49.xml><?xml version="1.0" encoding="utf-8"?>
<p:tagLst xmlns:p="http://schemas.openxmlformats.org/presentationml/2006/main">
  <p:tag name="AS_UNIQUEID" val="1486"/>
</p:tagLst>
</file>

<file path=ppt/tags/tag50.xml><?xml version="1.0" encoding="utf-8"?>
<p:tagLst xmlns:p="http://schemas.openxmlformats.org/presentationml/2006/main">
  <p:tag name="AS_UNIQUEID" val="1487"/>
</p:tagLst>
</file>

<file path=ppt/tags/tag51.xml><?xml version="1.0" encoding="utf-8"?>
<p:tagLst xmlns:p="http://schemas.openxmlformats.org/presentationml/2006/main">
  <p:tag name="AS_UNIQUEID" val="1488"/>
</p:tagLst>
</file>

<file path=ppt/tags/tag52.xml><?xml version="1.0" encoding="utf-8"?>
<p:tagLst xmlns:p="http://schemas.openxmlformats.org/presentationml/2006/main">
  <p:tag name="AS_UNIQUEID" val="1489"/>
</p:tagLst>
</file>

<file path=ppt/tags/tag53.xml><?xml version="1.0" encoding="utf-8"?>
<p:tagLst xmlns:p="http://schemas.openxmlformats.org/presentationml/2006/main">
  <p:tag name="AS_UNIQUEID" val="1490"/>
</p:tagLst>
</file>

<file path=ppt/tags/tag54.xml><?xml version="1.0" encoding="utf-8"?>
<p:tagLst xmlns:p="http://schemas.openxmlformats.org/presentationml/2006/main">
  <p:tag name="AS_UNIQUEID" val="1491"/>
</p:tagLst>
</file>

<file path=ppt/tags/tag55.xml><?xml version="1.0" encoding="utf-8"?>
<p:tagLst xmlns:p="http://schemas.openxmlformats.org/presentationml/2006/main">
  <p:tag name="AS_UNIQUEID" val="1492"/>
</p:tagLst>
</file>

<file path=ppt/tags/tag56.xml><?xml version="1.0" encoding="utf-8"?>
<p:tagLst xmlns:p="http://schemas.openxmlformats.org/presentationml/2006/main">
  <p:tag name="AS_UNIQUEID" val="1493"/>
</p:tagLst>
</file>

<file path=ppt/tags/tag57.xml><?xml version="1.0" encoding="utf-8"?>
<p:tagLst xmlns:p="http://schemas.openxmlformats.org/presentationml/2006/main">
  <p:tag name="AS_UNIQUEID" val="1494"/>
</p:tagLst>
</file>

<file path=ppt/tags/tag58.xml><?xml version="1.0" encoding="utf-8"?>
<p:tagLst xmlns:p="http://schemas.openxmlformats.org/presentationml/2006/main">
  <p:tag name="AS_UNIQUEID" val="1495"/>
</p:tagLst>
</file>

<file path=ppt/tags/tag59.xml><?xml version="1.0" encoding="utf-8"?>
<p:tagLst xmlns:p="http://schemas.openxmlformats.org/presentationml/2006/main">
  <p:tag name="AS_UNIQUEID" val="1496"/>
</p:tagLst>
</file>

<file path=ppt/tags/tag60.xml><?xml version="1.0" encoding="utf-8"?>
<p:tagLst xmlns:p="http://schemas.openxmlformats.org/presentationml/2006/main">
  <p:tag name="AS_UNIQUEID" val="1497"/>
</p:tagLst>
</file>

<file path=ppt/tags/tag61.xml><?xml version="1.0" encoding="utf-8"?>
<p:tagLst xmlns:p="http://schemas.openxmlformats.org/presentationml/2006/main">
  <p:tag name="AS_UNIQUEID" val="1498"/>
</p:tagLst>
</file>

<file path=ppt/tags/tag62.xml><?xml version="1.0" encoding="utf-8"?>
<p:tagLst xmlns:p="http://schemas.openxmlformats.org/presentationml/2006/main">
  <p:tag name="AS_UNIQUEID" val="1499"/>
</p:tagLst>
</file>

<file path=ppt/tags/tag63.xml><?xml version="1.0" encoding="utf-8"?>
<p:tagLst xmlns:p="http://schemas.openxmlformats.org/presentationml/2006/main">
  <p:tag name="AS_UNIQUEID" val="1500"/>
</p:tagLst>
</file>

<file path=ppt/tags/tag64.xml><?xml version="1.0" encoding="utf-8"?>
<p:tagLst xmlns:p="http://schemas.openxmlformats.org/presentationml/2006/main">
  <p:tag name="AS_UNIQUEID" val="1501"/>
</p:tagLst>
</file>

<file path=ppt/tags/tag65.xml><?xml version="1.0" encoding="utf-8"?>
<p:tagLst xmlns:p="http://schemas.openxmlformats.org/presentationml/2006/main">
  <p:tag name="AS_UNIQUEID" val="1502"/>
</p:tagLst>
</file>

<file path=ppt/tags/tag66.xml><?xml version="1.0" encoding="utf-8"?>
<p:tagLst xmlns:p="http://schemas.openxmlformats.org/presentationml/2006/main">
  <p:tag name="AS_UNIQUEID" val="1503"/>
</p:tagLst>
</file>

<file path=ppt/tags/tag67.xml><?xml version="1.0" encoding="utf-8"?>
<p:tagLst xmlns:p="http://schemas.openxmlformats.org/presentationml/2006/main">
  <p:tag name="AS_UNIQUEID" val="1504"/>
</p:tagLst>
</file>

<file path=ppt/tags/tag68.xml><?xml version="1.0" encoding="utf-8"?>
<p:tagLst xmlns:p="http://schemas.openxmlformats.org/presentationml/2006/main">
  <p:tag name="AS_UNIQUEID" val="1505"/>
</p:tagLst>
</file>

<file path=ppt/tags/tag69.xml><?xml version="1.0" encoding="utf-8"?>
<p:tagLst xmlns:p="http://schemas.openxmlformats.org/presentationml/2006/main">
  <p:tag name="AS_UNIQUEID" val="1506"/>
</p:tagLst>
</file>

<file path=ppt/tags/tag70.xml><?xml version="1.0" encoding="utf-8"?>
<p:tagLst xmlns:p="http://schemas.openxmlformats.org/presentationml/2006/main">
  <p:tag name="AS_UNIQUEID" val="1507"/>
</p:tagLst>
</file>

<file path=ppt/tags/tag71.xml><?xml version="1.0" encoding="utf-8"?>
<p:tagLst xmlns:p="http://schemas.openxmlformats.org/presentationml/2006/main">
  <p:tag name="AS_UNIQUEID" val="1508"/>
</p:tagLst>
</file>

<file path=ppt/tags/tag72.xml><?xml version="1.0" encoding="utf-8"?>
<p:tagLst xmlns:p="http://schemas.openxmlformats.org/presentationml/2006/main">
  <p:tag name="AS_UNIQUEID" val="1509"/>
</p:tagLst>
</file>

<file path=ppt/tags/tag73.xml><?xml version="1.0" encoding="utf-8"?>
<p:tagLst xmlns:p="http://schemas.openxmlformats.org/presentationml/2006/main">
  <p:tag name="AS_UNIQUEID" val="1510"/>
</p:tagLst>
</file>

<file path=ppt/tags/tag74.xml><?xml version="1.0" encoding="utf-8"?>
<p:tagLst xmlns:p="http://schemas.openxmlformats.org/presentationml/2006/main">
  <p:tag name="AS_UNIQUEID" val="1511"/>
</p:tagLst>
</file>

<file path=ppt/tags/tag75.xml><?xml version="1.0" encoding="utf-8"?>
<p:tagLst xmlns:p="http://schemas.openxmlformats.org/presentationml/2006/main">
  <p:tag name="AS_UNIQUEID" val="1512"/>
</p:tagLst>
</file>

<file path=ppt/tags/tag76.xml><?xml version="1.0" encoding="utf-8"?>
<p:tagLst xmlns:p="http://schemas.openxmlformats.org/presentationml/2006/main">
  <p:tag name="AS_UNIQUEID" val="1337"/>
</p:tagLst>
</file>

<file path=ppt/tags/tag77.xml><?xml version="1.0" encoding="utf-8"?>
<p:tagLst xmlns:p="http://schemas.openxmlformats.org/presentationml/2006/main">
  <p:tag name="AS_UNIQUEID" val="1338"/>
</p:tagLst>
</file>

<file path=ppt/tags/tag78.xml><?xml version="1.0" encoding="utf-8"?>
<p:tagLst xmlns:p="http://schemas.openxmlformats.org/presentationml/2006/main">
  <p:tag name="AS_UNIQUEID" val="1339"/>
</p:tagLst>
</file>

<file path=ppt/tags/tag79.xml><?xml version="1.0" encoding="utf-8"?>
<p:tagLst xmlns:p="http://schemas.openxmlformats.org/presentationml/2006/main">
  <p:tag name="AS_UNIQUEID" val="1340"/>
</p:tagLst>
</file>

<file path=ppt/tags/tag80.xml><?xml version="1.0" encoding="utf-8"?>
<p:tagLst xmlns:p="http://schemas.openxmlformats.org/presentationml/2006/main">
  <p:tag name="AS_UNIQUEID" val="1341"/>
</p:tagLst>
</file>

<file path=ppt/tags/tag81.xml><?xml version="1.0" encoding="utf-8"?>
<p:tagLst xmlns:p="http://schemas.openxmlformats.org/presentationml/2006/main">
  <p:tag name="AS_UNIQUEID" val="1342"/>
</p:tagLst>
</file>

<file path=ppt/tags/tag82.xml><?xml version="1.0" encoding="utf-8"?>
<p:tagLst xmlns:p="http://schemas.openxmlformats.org/presentationml/2006/main">
  <p:tag name="AS_UNIQUEID" val="1343"/>
</p:tagLst>
</file>

<file path=ppt/tags/tag83.xml><?xml version="1.0" encoding="utf-8"?>
<p:tagLst xmlns:p="http://schemas.openxmlformats.org/presentationml/2006/main">
  <p:tag name="AS_UNIQUEID" val="1344"/>
</p:tagLst>
</file>

<file path=ppt/tags/tag84.xml><?xml version="1.0" encoding="utf-8"?>
<p:tagLst xmlns:p="http://schemas.openxmlformats.org/presentationml/2006/main">
  <p:tag name="AS_UNIQUEID" val="1345"/>
</p:tagLst>
</file>

<file path=ppt/tags/tag85.xml><?xml version="1.0" encoding="utf-8"?>
<p:tagLst xmlns:p="http://schemas.openxmlformats.org/presentationml/2006/main">
  <p:tag name="AS_UNIQUEID" val="1346"/>
</p:tagLst>
</file>

<file path=ppt/tags/tag86.xml><?xml version="1.0" encoding="utf-8"?>
<p:tagLst xmlns:p="http://schemas.openxmlformats.org/presentationml/2006/main">
  <p:tag name="AS_UNIQUEID" val="1347"/>
</p:tagLst>
</file>

<file path=ppt/tags/tag87.xml><?xml version="1.0" encoding="utf-8"?>
<p:tagLst xmlns:p="http://schemas.openxmlformats.org/presentationml/2006/main">
  <p:tag name="AS_UNIQUEID" val="1348"/>
</p:tagLst>
</file>

<file path=ppt/tags/tag88.xml><?xml version="1.0" encoding="utf-8"?>
<p:tagLst xmlns:p="http://schemas.openxmlformats.org/presentationml/2006/main">
  <p:tag name="AS_UNIQUEID" val="1349"/>
</p:tagLst>
</file>

<file path=ppt/tags/tag89.xml><?xml version="1.0" encoding="utf-8"?>
<p:tagLst xmlns:p="http://schemas.openxmlformats.org/presentationml/2006/main">
  <p:tag name="AS_UNIQUEID" val="1350"/>
</p:tagLst>
</file>

<file path=ppt/tags/tag90.xml><?xml version="1.0" encoding="utf-8"?>
<p:tagLst xmlns:p="http://schemas.openxmlformats.org/presentationml/2006/main">
  <p:tag name="AS_UNIQUEID" val="1351"/>
</p:tagLst>
</file>

<file path=ppt/tags/tag91.xml><?xml version="1.0" encoding="utf-8"?>
<p:tagLst xmlns:p="http://schemas.openxmlformats.org/presentationml/2006/main">
  <p:tag name="AS_UNIQUEID" val="1352"/>
</p:tagLst>
</file>

<file path=ppt/tags/tag92.xml><?xml version="1.0" encoding="utf-8"?>
<p:tagLst xmlns:p="http://schemas.openxmlformats.org/presentationml/2006/main">
  <p:tag name="AS_UNIQUEID" val="1353"/>
</p:tagLst>
</file>

<file path=ppt/tags/tag93.xml><?xml version="1.0" encoding="utf-8"?>
<p:tagLst xmlns:p="http://schemas.openxmlformats.org/presentationml/2006/main">
  <p:tag name="AS_UNIQUEID" val="1354"/>
</p:tagLst>
</file>

<file path=ppt/tags/tag94.xml><?xml version="1.0" encoding="utf-8"?>
<p:tagLst xmlns:p="http://schemas.openxmlformats.org/presentationml/2006/main">
  <p:tag name="AS_UNIQUEID" val="1355"/>
</p:tagLst>
</file>

<file path=ppt/tags/tag95.xml><?xml version="1.0" encoding="utf-8"?>
<p:tagLst xmlns:p="http://schemas.openxmlformats.org/presentationml/2006/main">
  <p:tag name="AS_UNIQUEID" val="1356"/>
</p:tagLst>
</file>

<file path=ppt/tags/tag96.xml><?xml version="1.0" encoding="utf-8"?>
<p:tagLst xmlns:p="http://schemas.openxmlformats.org/presentationml/2006/main">
  <p:tag name="AS_UNIQUEID" val="1357"/>
</p:tagLst>
</file>

<file path=ppt/tags/tag97.xml><?xml version="1.0" encoding="utf-8"?>
<p:tagLst xmlns:p="http://schemas.openxmlformats.org/presentationml/2006/main">
  <p:tag name="AS_UNIQUEID" val="1358"/>
</p:tagLst>
</file>

<file path=ppt/tags/tag98.xml><?xml version="1.0" encoding="utf-8"?>
<p:tagLst xmlns:p="http://schemas.openxmlformats.org/presentationml/2006/main">
  <p:tag name="AS_UNIQUEID" val="1359"/>
</p:tagLst>
</file>

<file path=ppt/tags/tag99.xml><?xml version="1.0" encoding="utf-8"?>
<p:tagLst xmlns:p="http://schemas.openxmlformats.org/presentationml/2006/main">
  <p:tag name="AS_UNIQUEID" val="1360"/>
</p:tagLst>
</file>

<file path=ppt/tags/tag100.xml><?xml version="1.0" encoding="utf-8"?>
<p:tagLst xmlns:p="http://schemas.openxmlformats.org/presentationml/2006/main">
  <p:tag name="AS_UNIQUEID" val="1361"/>
</p:tagLst>
</file>

<file path=ppt/tags/tag101.xml><?xml version="1.0" encoding="utf-8"?>
<p:tagLst xmlns:p="http://schemas.openxmlformats.org/presentationml/2006/main">
  <p:tag name="AS_UNIQUEID" val="1362"/>
</p:tagLst>
</file>

<file path=ppt/tags/tag102.xml><?xml version="1.0" encoding="utf-8"?>
<p:tagLst xmlns:p="http://schemas.openxmlformats.org/presentationml/2006/main">
  <p:tag name="AS_UNIQUEID" val="1363"/>
</p:tagLst>
</file>

<file path=ppt/tags/tag103.xml><?xml version="1.0" encoding="utf-8"?>
<p:tagLst xmlns:p="http://schemas.openxmlformats.org/presentationml/2006/main">
  <p:tag name="AS_UNIQUEID" val="1364"/>
</p:tagLst>
</file>

<file path=ppt/tags/tag104.xml><?xml version="1.0" encoding="utf-8"?>
<p:tagLst xmlns:p="http://schemas.openxmlformats.org/presentationml/2006/main">
  <p:tag name="AS_UNIQUEID" val="1365"/>
</p:tagLst>
</file>

<file path=ppt/tags/tag105.xml><?xml version="1.0" encoding="utf-8"?>
<p:tagLst xmlns:p="http://schemas.openxmlformats.org/presentationml/2006/main">
  <p:tag name="AS_UNIQUEID" val="1366"/>
</p:tagLst>
</file>

<file path=ppt/tags/tag106.xml><?xml version="1.0" encoding="utf-8"?>
<p:tagLst xmlns:p="http://schemas.openxmlformats.org/presentationml/2006/main">
  <p:tag name="AS_UNIQUEID" val="1367"/>
</p:tagLst>
</file>

<file path=ppt/tags/tag107.xml><?xml version="1.0" encoding="utf-8"?>
<p:tagLst xmlns:p="http://schemas.openxmlformats.org/presentationml/2006/main">
  <p:tag name="AS_UNIQUEID" val="1368"/>
</p:tagLst>
</file>

<file path=ppt/tags/tag108.xml><?xml version="1.0" encoding="utf-8"?>
<p:tagLst xmlns:p="http://schemas.openxmlformats.org/presentationml/2006/main">
  <p:tag name="AS_UNIQUEID" val="1369"/>
</p:tagLst>
</file>

<file path=ppt/tags/tag109.xml><?xml version="1.0" encoding="utf-8"?>
<p:tagLst xmlns:p="http://schemas.openxmlformats.org/presentationml/2006/main">
  <p:tag name="AS_UNIQUEID" val="1370"/>
</p:tagLst>
</file>

<file path=ppt/tags/tag110.xml><?xml version="1.0" encoding="utf-8"?>
<p:tagLst xmlns:p="http://schemas.openxmlformats.org/presentationml/2006/main">
  <p:tag name="AS_UNIQUEID" val="1371"/>
</p:tagLst>
</file>

<file path=ppt/tags/tag111.xml><?xml version="1.0" encoding="utf-8"?>
<p:tagLst xmlns:p="http://schemas.openxmlformats.org/presentationml/2006/main">
  <p:tag name="AS_UNIQUEID" val="1372"/>
</p:tagLst>
</file>

<file path=ppt/tags/tag112.xml><?xml version="1.0" encoding="utf-8"?>
<p:tagLst xmlns:p="http://schemas.openxmlformats.org/presentationml/2006/main">
  <p:tag name="AS_UNIQUEID" val="1373"/>
</p:tagLst>
</file>

<file path=ppt/tags/tag113.xml><?xml version="1.0" encoding="utf-8"?>
<p:tagLst xmlns:p="http://schemas.openxmlformats.org/presentationml/2006/main">
  <p:tag name="AS_UNIQUEID" val="1374"/>
</p:tagLst>
</file>

<file path=ppt/tags/tag114.xml><?xml version="1.0" encoding="utf-8"?>
<p:tagLst xmlns:p="http://schemas.openxmlformats.org/presentationml/2006/main">
  <p:tag name="AS_UNIQUEID" val="1375"/>
</p:tagLst>
</file>

<file path=ppt/tags/tag115.xml><?xml version="1.0" encoding="utf-8"?>
<p:tagLst xmlns:p="http://schemas.openxmlformats.org/presentationml/2006/main">
  <p:tag name="AS_UNIQUEID" val="1376"/>
</p:tagLst>
</file>

<file path=ppt/tags/tag116.xml><?xml version="1.0" encoding="utf-8"?>
<p:tagLst xmlns:p="http://schemas.openxmlformats.org/presentationml/2006/main">
  <p:tag name="AS_UNIQUEID" val="1377"/>
</p:tagLst>
</file>

<file path=ppt/tags/tag117.xml><?xml version="1.0" encoding="utf-8"?>
<p:tagLst xmlns:p="http://schemas.openxmlformats.org/presentationml/2006/main">
  <p:tag name="AS_UNIQUEID" val="1378"/>
</p:tagLst>
</file>

<file path=ppt/tags/tag118.xml><?xml version="1.0" encoding="utf-8"?>
<p:tagLst xmlns:p="http://schemas.openxmlformats.org/presentationml/2006/main">
  <p:tag name="AS_UNIQUEID" val="1379"/>
</p:tagLst>
</file>

<file path=ppt/tags/tag119.xml><?xml version="1.0" encoding="utf-8"?>
<p:tagLst xmlns:p="http://schemas.openxmlformats.org/presentationml/2006/main">
  <p:tag name="AS_UNIQUEID" val="1380"/>
</p:tagLst>
</file>

<file path=ppt/tags/tag120.xml><?xml version="1.0" encoding="utf-8"?>
<p:tagLst xmlns:p="http://schemas.openxmlformats.org/presentationml/2006/main">
  <p:tag name="AS_UNIQUEID" val="1381"/>
</p:tagLst>
</file>

<file path=ppt/tags/tag121.xml><?xml version="1.0" encoding="utf-8"?>
<p:tagLst xmlns:p="http://schemas.openxmlformats.org/presentationml/2006/main">
  <p:tag name="AS_UNIQUEID" val="1382"/>
</p:tagLst>
</file>

<file path=ppt/tags/tag122.xml><?xml version="1.0" encoding="utf-8"?>
<p:tagLst xmlns:p="http://schemas.openxmlformats.org/presentationml/2006/main">
  <p:tag name="AS_UNIQUEID" val="1383"/>
</p:tagLst>
</file>

<file path=ppt/tags/tag123.xml><?xml version="1.0" encoding="utf-8"?>
<p:tagLst xmlns:p="http://schemas.openxmlformats.org/presentationml/2006/main">
  <p:tag name="AS_UNIQUEID" val="1384"/>
</p:tagLst>
</file>

<file path=ppt/tags/tag124.xml><?xml version="1.0" encoding="utf-8"?>
<p:tagLst xmlns:p="http://schemas.openxmlformats.org/presentationml/2006/main">
  <p:tag name="AS_UNIQUEID" val="1385"/>
</p:tagLst>
</file>

<file path=ppt/tags/tag125.xml><?xml version="1.0" encoding="utf-8"?>
<p:tagLst xmlns:p="http://schemas.openxmlformats.org/presentationml/2006/main">
  <p:tag name="AS_UNIQUEID" val="1386"/>
</p:tagLst>
</file>

<file path=ppt/tags/tag126.xml><?xml version="1.0" encoding="utf-8"?>
<p:tagLst xmlns:p="http://schemas.openxmlformats.org/presentationml/2006/main">
  <p:tag name="AS_UNIQUEID" val="1387"/>
</p:tagLst>
</file>

<file path=ppt/tags/tag127.xml><?xml version="1.0" encoding="utf-8"?>
<p:tagLst xmlns:p="http://schemas.openxmlformats.org/presentationml/2006/main">
  <p:tag name="AS_UNIQUEID" val="1388"/>
</p:tagLst>
</file>

<file path=ppt/tags/tag128.xml><?xml version="1.0" encoding="utf-8"?>
<p:tagLst xmlns:p="http://schemas.openxmlformats.org/presentationml/2006/main">
  <p:tag name="AS_UNIQUEID" val="1389"/>
</p:tagLst>
</file>

<file path=ppt/tags/tag129.xml><?xml version="1.0" encoding="utf-8"?>
<p:tagLst xmlns:p="http://schemas.openxmlformats.org/presentationml/2006/main">
  <p:tag name="AS_UNIQUEID" val="84"/>
</p:tagLst>
</file>

<file path=ppt/tags/tag130.xml><?xml version="1.0" encoding="utf-8"?>
<p:tagLst xmlns:p="http://schemas.openxmlformats.org/presentationml/2006/main">
  <p:tag name="AS_UNIQUEID" val="85"/>
</p:tagLst>
</file>

<file path=ppt/tags/tag131.xml><?xml version="1.0" encoding="utf-8"?>
<p:tagLst xmlns:p="http://schemas.openxmlformats.org/presentationml/2006/main">
  <p:tag name="AS_UNIQUEID" val="86"/>
</p:tagLst>
</file>

<file path=ppt/tags/tag132.xml><?xml version="1.0" encoding="utf-8"?>
<p:tagLst xmlns:p="http://schemas.openxmlformats.org/presentationml/2006/main">
  <p:tag name="AS_UNIQUEID" val="87"/>
</p:tagLst>
</file>

<file path=ppt/tags/tag133.xml><?xml version="1.0" encoding="utf-8"?>
<p:tagLst xmlns:p="http://schemas.openxmlformats.org/presentationml/2006/main">
  <p:tag name="AS_UNIQUEID" val="88"/>
</p:tagLst>
</file>

<file path=ppt/tags/tag134.xml><?xml version="1.0" encoding="utf-8"?>
<p:tagLst xmlns:p="http://schemas.openxmlformats.org/presentationml/2006/main">
  <p:tag name="AS_UNIQUEID" val="89"/>
</p:tagLst>
</file>

<file path=ppt/tags/tag135.xml><?xml version="1.0" encoding="utf-8"?>
<p:tagLst xmlns:p="http://schemas.openxmlformats.org/presentationml/2006/main">
  <p:tag name="AS_UNIQUEID" val="1390"/>
</p:tagLst>
</file>

<file path=ppt/tags/tag136.xml><?xml version="1.0" encoding="utf-8"?>
<p:tagLst xmlns:p="http://schemas.openxmlformats.org/presentationml/2006/main">
  <p:tag name="AS_UNIQUEID" val="133"/>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7.xml><?xml version="1.0" encoding="utf-8"?>
<p:tagLst xmlns:p="http://schemas.openxmlformats.org/presentationml/2006/main">
  <p:tag name="AS_UNIQUEID" val="134"/>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8.xml><?xml version="1.0" encoding="utf-8"?>
<p:tagLst xmlns:p="http://schemas.openxmlformats.org/presentationml/2006/main">
  <p:tag name="AS_UNIQUEID" val="135"/>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9.xml><?xml version="1.0" encoding="utf-8"?>
<p:tagLst xmlns:p="http://schemas.openxmlformats.org/presentationml/2006/main">
  <p:tag name="AS_UNIQUEID" val="1391"/>
</p:tagLst>
</file>

<file path=ppt/tags/tag140.xml><?xml version="1.0" encoding="utf-8"?>
<p:tagLst xmlns:p="http://schemas.openxmlformats.org/presentationml/2006/main">
  <p:tag name="AS_UNIQUEID" val="1392"/>
</p:tagLst>
</file>

<file path=ppt/tags/tag141.xml><?xml version="1.0" encoding="utf-8"?>
<p:tagLst xmlns:p="http://schemas.openxmlformats.org/presentationml/2006/main">
  <p:tag name="AS_UNIQUEID" val="1393"/>
</p:tagLst>
</file>

<file path=ppt/tags/tag142.xml><?xml version="1.0" encoding="utf-8"?>
<p:tagLst xmlns:p="http://schemas.openxmlformats.org/presentationml/2006/main">
  <p:tag name="AS_UNIQUEID" val="1394"/>
</p:tagLst>
</file>

<file path=ppt/tags/tag143.xml><?xml version="1.0" encoding="utf-8"?>
<p:tagLst xmlns:p="http://schemas.openxmlformats.org/presentationml/2006/main">
  <p:tag name="AS_UNIQUEID" val="1395"/>
</p:tagLst>
</file>

<file path=ppt/tags/tag144.xml><?xml version="1.0" encoding="utf-8"?>
<p:tagLst xmlns:p="http://schemas.openxmlformats.org/presentationml/2006/main">
  <p:tag name="AS_UNIQUEID" val="1396"/>
</p:tagLst>
</file>

<file path=ppt/tags/tag145.xml><?xml version="1.0" encoding="utf-8"?>
<p:tagLst xmlns:p="http://schemas.openxmlformats.org/presentationml/2006/main">
  <p:tag name="AS_UNIQUEID" val="1397"/>
</p:tagLst>
</file>

<file path=ppt/tags/tag146.xml><?xml version="1.0" encoding="utf-8"?>
<p:tagLst xmlns:p="http://schemas.openxmlformats.org/presentationml/2006/main">
  <p:tag name="AS_UNIQUEID" val="1398"/>
</p:tagLst>
</file>

<file path=ppt/tags/tag147.xml><?xml version="1.0" encoding="utf-8"?>
<p:tagLst xmlns:p="http://schemas.openxmlformats.org/presentationml/2006/main">
  <p:tag name="AS_UNIQUEID" val="1399"/>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8.xml><?xml version="1.0" encoding="utf-8"?>
<p:tagLst xmlns:p="http://schemas.openxmlformats.org/presentationml/2006/main">
  <p:tag name="AS_UNIQUEID" val="1400"/>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9.xml><?xml version="1.0" encoding="utf-8"?>
<p:tagLst xmlns:p="http://schemas.openxmlformats.org/presentationml/2006/main">
  <p:tag name="AS_UNIQUEID" val="1401"/>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0.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151.xml><?xml version="1.0" encoding="utf-8"?>
<p:tagLst xmlns:p="http://schemas.openxmlformats.org/presentationml/2006/main">
  <p:tag name="AS_UNIQUEID" val="1403"/>
</p:tagLst>
</file>

<file path=ppt/tags/tag152.xml><?xml version="1.0" encoding="utf-8"?>
<p:tagLst xmlns:p="http://schemas.openxmlformats.org/presentationml/2006/main">
  <p:tag name="AS_UNIQUEID" val="1404"/>
</p:tagLst>
</file>

<file path=ppt/tags/tag153.xml><?xml version="1.0" encoding="utf-8"?>
<p:tagLst xmlns:p="http://schemas.openxmlformats.org/presentationml/2006/main">
  <p:tag name="AS_UNIQUEID" val="1405"/>
</p:tagLst>
</file>

<file path=ppt/tags/tag154.xml><?xml version="1.0" encoding="utf-8"?>
<p:tagLst xmlns:p="http://schemas.openxmlformats.org/presentationml/2006/main">
  <p:tag name="AS_UNIQUEID" val="1406"/>
</p:tagLst>
</file>

<file path=ppt/tags/tag155.xml><?xml version="1.0" encoding="utf-8"?>
<p:tagLst xmlns:p="http://schemas.openxmlformats.org/presentationml/2006/main">
  <p:tag name="AS_UNIQUEID" val="1407"/>
</p:tagLst>
</file>

<file path=ppt/tags/tag156.xml><?xml version="1.0" encoding="utf-8"?>
<p:tagLst xmlns:p="http://schemas.openxmlformats.org/presentationml/2006/main">
  <p:tag name="AS_UNIQUEID" val="1408"/>
</p:tagLst>
</file>

<file path=ppt/tags/tag157.xml><?xml version="1.0" encoding="utf-8"?>
<p:tagLst xmlns:p="http://schemas.openxmlformats.org/presentationml/2006/main">
  <p:tag name="AS_UNIQUEID" val="1409"/>
</p:tagLst>
</file>

<file path=ppt/tags/tag158.xml><?xml version="1.0" encoding="utf-8"?>
<p:tagLst xmlns:p="http://schemas.openxmlformats.org/presentationml/2006/main">
  <p:tag name="AS_UNIQUEID" val="1410"/>
</p:tagLst>
</file>

<file path=ppt/tags/tag159.xml><?xml version="1.0" encoding="utf-8"?>
<p:tagLst xmlns:p="http://schemas.openxmlformats.org/presentationml/2006/main">
  <p:tag name="AS_UNIQUEID" val="1411"/>
</p:tagLst>
</file>

<file path=ppt/tags/tag160.xml><?xml version="1.0" encoding="utf-8"?>
<p:tagLst xmlns:p="http://schemas.openxmlformats.org/presentationml/2006/main">
  <p:tag name="AS_UNIQUEID" val="1412"/>
</p:tagLst>
</file>

<file path=ppt/tags/tag161.xml><?xml version="1.0" encoding="utf-8"?>
<p:tagLst xmlns:p="http://schemas.openxmlformats.org/presentationml/2006/main">
  <p:tag name="AS_UNIQUEID" val="1413"/>
</p:tagLst>
</file>

<file path=ppt/tags/tag162.xml><?xml version="1.0" encoding="utf-8"?>
<p:tagLst xmlns:p="http://schemas.openxmlformats.org/presentationml/2006/main">
  <p:tag name="AS_UNIQUEID" val="1414"/>
  <p:tag name="KSO_WM_UNIT_TABLE_BEAUTIFY" val="smartTable{c7706d68-07fe-4abc-ad73-053b5986da14}"/>
</p:tagLst>
</file>

<file path=ppt/tags/tag163.xml><?xml version="1.0" encoding="utf-8"?>
<p:tagLst xmlns:p="http://schemas.openxmlformats.org/presentationml/2006/main">
  <p:tag name="AS_UNIQUEID" val="1415"/>
</p:tagLst>
</file>

<file path=ppt/tags/tag164.xml><?xml version="1.0" encoding="utf-8"?>
<p:tagLst xmlns:p="http://schemas.openxmlformats.org/presentationml/2006/main">
  <p:tag name="AS_UNIQUEID" val="1416"/>
  <p:tag name="KSO_WM_UNIT_TABLE_BEAUTIFY" val="smartTable{130c9ec1-5ac7-43a7-b7c6-263e294fb955}"/>
</p:tagLst>
</file>

<file path=ppt/tags/tag165.xml><?xml version="1.0" encoding="utf-8"?>
<p:tagLst xmlns:p="http://schemas.openxmlformats.org/presentationml/2006/main">
  <p:tag name="AS_UNIQUEID" val="1417"/>
</p:tagLst>
</file>

<file path=ppt/tags/tag166.xml><?xml version="1.0" encoding="utf-8"?>
<p:tagLst xmlns:p="http://schemas.openxmlformats.org/presentationml/2006/main">
  <p:tag name="AS_UNIQUEID" val="1418"/>
</p:tagLst>
</file>

<file path=ppt/tags/tag167.xml><?xml version="1.0" encoding="utf-8"?>
<p:tagLst xmlns:p="http://schemas.openxmlformats.org/presentationml/2006/main">
  <p:tag name="AS_UNIQUEID" val="1419"/>
</p:tagLst>
</file>

<file path=ppt/tags/tag168.xml><?xml version="1.0" encoding="utf-8"?>
<p:tagLst xmlns:p="http://schemas.openxmlformats.org/presentationml/2006/main">
  <p:tag name="AS_UNIQUEID" val="1420"/>
</p:tagLst>
</file>

<file path=ppt/tags/tag169.xml><?xml version="1.0" encoding="utf-8"?>
<p:tagLst xmlns:p="http://schemas.openxmlformats.org/presentationml/2006/main">
  <p:tag name="AS_UNIQUEID" val="1421"/>
</p:tagLst>
</file>

<file path=ppt/tags/tag170.xml><?xml version="1.0" encoding="utf-8"?>
<p:tagLst xmlns:p="http://schemas.openxmlformats.org/presentationml/2006/main">
  <p:tag name="AS_UNIQUEID" val="1422"/>
  <p:tag name="KSO_WM_UNIT_TABLE_BEAUTIFY" val="smartTable{c3203094-5939-4d5f-86fe-9f0892824768}"/>
</p:tagLst>
</file>

<file path=ppt/tags/tag171.xml><?xml version="1.0" encoding="utf-8"?>
<p:tagLst xmlns:p="http://schemas.openxmlformats.org/presentationml/2006/main">
  <p:tag name="AS_UNIQUEID" val="1423"/>
</p:tagLst>
</file>

<file path=ppt/tags/tag172.xml><?xml version="1.0" encoding="utf-8"?>
<p:tagLst xmlns:p="http://schemas.openxmlformats.org/presentationml/2006/main">
  <p:tag name="AS_UNIQUEID" val="1424"/>
</p:tagLst>
</file>

<file path=ppt/tags/tag173.xml><?xml version="1.0" encoding="utf-8"?>
<p:tagLst xmlns:p="http://schemas.openxmlformats.org/presentationml/2006/main">
  <p:tag name="AS_UNIQUEID" val="1425"/>
</p:tagLst>
</file>

<file path=ppt/tags/tag174.xml><?xml version="1.0" encoding="utf-8"?>
<p:tagLst xmlns:p="http://schemas.openxmlformats.org/presentationml/2006/main">
  <p:tag name="AS_UNIQUEID" val="1426"/>
</p:tagLst>
</file>

<file path=ppt/tags/tag175.xml><?xml version="1.0" encoding="utf-8"?>
<p:tagLst xmlns:p="http://schemas.openxmlformats.org/presentationml/2006/main">
  <p:tag name="AS_UNIQUEID" val="1427"/>
</p:tagLst>
</file>

<file path=ppt/tags/tag176.xml><?xml version="1.0" encoding="utf-8"?>
<p:tagLst xmlns:p="http://schemas.openxmlformats.org/presentationml/2006/main">
  <p:tag name="AS_UNIQUEID" val="1428"/>
</p:tagLst>
</file>

<file path=ppt/tags/tag177.xml><?xml version="1.0" encoding="utf-8"?>
<p:tagLst xmlns:p="http://schemas.openxmlformats.org/presentationml/2006/main">
  <p:tag name="AS_UNIQUEID" val="1429"/>
  <p:tag name="KSO_WM_UNIT_TABLE_BEAUTIFY" val="smartTable{4cb3e381-afb2-47c8-9212-bcda1eaa77d3}"/>
</p:tagLst>
</file>

<file path=ppt/tags/tag178.xml><?xml version="1.0" encoding="utf-8"?>
<p:tagLst xmlns:p="http://schemas.openxmlformats.org/presentationml/2006/main">
  <p:tag name="AS_UNIQUEID" val="1430"/>
</p:tagLst>
</file>

<file path=ppt/tags/tag179.xml><?xml version="1.0" encoding="utf-8"?>
<p:tagLst xmlns:p="http://schemas.openxmlformats.org/presentationml/2006/main">
  <p:tag name="AS_UNIQUEID" val="1431"/>
</p:tagLst>
</file>

<file path=ppt/tags/tag180.xml><?xml version="1.0" encoding="utf-8"?>
<p:tagLst xmlns:p="http://schemas.openxmlformats.org/presentationml/2006/main">
  <p:tag name="AS_UNIQUEID" val="1432"/>
  <p:tag name="KSO_WM_UNIT_TABLE_BEAUTIFY" val="smartTable{5999be3b-7e50-4b63-9247-f0be57750731}"/>
</p:tagLst>
</file>

<file path=ppt/tags/tag181.xml><?xml version="1.0" encoding="utf-8"?>
<p:tagLst xmlns:p="http://schemas.openxmlformats.org/presentationml/2006/main">
  <p:tag name="AS_UNIQUEID" val="1433"/>
</p:tagLst>
</file>

<file path=ppt/tags/tag182.xml><?xml version="1.0" encoding="utf-8"?>
<p:tagLst xmlns:p="http://schemas.openxmlformats.org/presentationml/2006/main">
  <p:tag name="AS_UNIQUEID" val="1434"/>
</p:tagLst>
</file>

<file path=ppt/tags/tag183.xml><?xml version="1.0" encoding="utf-8"?>
<p:tagLst xmlns:p="http://schemas.openxmlformats.org/presentationml/2006/main">
  <p:tag name="AS_UNIQUEID" val="1435"/>
</p:tagLst>
</file>

<file path=ppt/tags/tag184.xml><?xml version="1.0" encoding="utf-8"?>
<p:tagLst xmlns:p="http://schemas.openxmlformats.org/presentationml/2006/main">
  <p:tag name="AS_UNIQUEID" val="1436"/>
</p:tagLst>
</file>

<file path=ppt/tags/tag185.xml><?xml version="1.0" encoding="utf-8"?>
<p:tagLst xmlns:p="http://schemas.openxmlformats.org/presentationml/2006/main">
  <p:tag name="AS_UNIQUEID" val="1437"/>
</p:tagLst>
</file>

<file path=ppt/tags/tag186.xml><?xml version="1.0" encoding="utf-8"?>
<p:tagLst xmlns:p="http://schemas.openxmlformats.org/presentationml/2006/main">
  <p:tag name="AS_UNIQUEID" val="1513"/>
</p:tagLst>
</file>

<file path=ppt/tags/tag187.xml><?xml version="1.0" encoding="utf-8"?>
<p:tagLst xmlns:p="http://schemas.openxmlformats.org/presentationml/2006/main">
  <p:tag name="AS_UNIQUEID" val="1514"/>
</p:tagLst>
</file>

<file path=ppt/tags/tag18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C00000"/>
          </a:solidFill>
          <a:miter lim="800000"/>
        </a:ln>
      </a:spPr>
      <a:bodyPr wrap="square">
        <a:spAutoFit/>
      </a:bodyPr>
      <a:lstStyle>
        <a:defPPr marL="0" lvl="0" indent="0" algn="ctr" eaLnBrk="1" hangingPunct="1">
          <a:defRPr sz="3600" dirty="0">
            <a:solidFill>
              <a:srgbClr val="000000"/>
            </a:solidFill>
            <a:latin typeface="黑体" panose="02010609060101010101" pitchFamily="49" charset="-122"/>
            <a:ea typeface="黑体" panose="02010609060101010101" pitchFamily="49" charset="-122"/>
            <a:sym typeface="思源宋体" pitchFamily="18" charset="-122"/>
          </a:defRPr>
        </a:defPPr>
      </a:lstStyle>
    </a:spDef>
    <a:txDef>
      <a:spPr>
        <a:noFill/>
        <a:ln>
          <a:noFill/>
        </a:ln>
      </a:spPr>
      <a:bodyPr wrap="square">
        <a:spAutoFit/>
      </a:bodyPr>
      <a:lstStyle>
        <a:defPPr algn="l">
          <a:lnSpc>
            <a:spcPct val="150000"/>
          </a:lnSpc>
          <a:defRPr lang="zh-CN" altLang="en-US" sz="2800">
            <a:ln w="0"/>
            <a:solidFill>
              <a:schemeClr val="tx1"/>
            </a:solidFill>
            <a:effectLst/>
            <a:latin typeface="黑体" panose="02010609060101010101" pitchFamily="49" charset="-122"/>
            <a:ea typeface="黑体" panose="02010609060101010101" pitchFamily="49" charset="-122"/>
            <a:cs typeface="黑体" panose="02010609060101010101" pitchFamily="49"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24</Paragraphs>
  <Slides>11</Slides>
  <Notes>0</Notes>
  <TotalTime>1</TotalTime>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11</vt:i4>
      </vt:variant>
    </vt:vector>
  </HeadingPairs>
  <TitlesOfParts>
    <vt:vector baseType="lpstr" size="26">
      <vt:lpstr>Arial</vt:lpstr>
      <vt:lpstr>Calibri</vt:lpstr>
      <vt:lpstr>微软雅黑</vt:lpstr>
      <vt:lpstr>Wingdings</vt:lpstr>
      <vt:lpstr>方正正黑简体</vt:lpstr>
      <vt:lpstr>黑体</vt:lpstr>
      <vt:lpstr>宋体</vt:lpstr>
      <vt:lpstr>思源宋体</vt:lpstr>
      <vt:lpstr>inpin heiti</vt:lpstr>
      <vt:lpstr>楷体</vt:lpstr>
      <vt:lpstr>NEU-BZ-S92</vt:lpstr>
      <vt:lpstr>方正正中黑简体</vt:lpstr>
      <vt:lpstr>Times New Roman</vt:lpstr>
      <vt:lpstr>方正书宋_GBK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2024-09-21T20:03:23.307</cp:lastPrinted>
  <dcterms:created xsi:type="dcterms:W3CDTF">2024-09-21T12:03:23Z</dcterms:created>
  <dcterms:modified xsi:type="dcterms:W3CDTF">2024-09-21T12:03:25Z</dcterms:modified>
</cp:coreProperties>
</file>