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5AF6D-2EAE-4E7E-95D9-6675FA7F1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8EB04-922F-4088-BDC7-32A5EBE7A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848B3-07DF-4124-9709-A0D1B832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B2EAE-C3A0-4E2A-AC55-4244DD078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5F462-7F95-4FFC-89F7-4B68EE89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19912-1F42-46D9-9EFB-852EB5119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ABE0D-0472-43BB-87D1-A7F9F2E1D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489EB-3B43-41F5-8C1F-6E408F27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F49AD-AD4D-4D2F-908E-50E9A0EBC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89F4E-F6D7-48C5-A528-6454008DE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A614C-EE9F-4198-BF11-C6B700D9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41235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护理评估课件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护理评估内容及方法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常见护理问题及诊断依据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概述与目的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护理评估是系统收集病人资料的过程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包括收集、整理、核实和记录病人健康资料的一系列活动。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目的是为护理活动提供可靠依据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通过评估，确定病人的健康状况、护理需求和潜在问题，为制定护理计划、实施护理措施和评价护理效果提供依据。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全面了解病人情况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通过评估，可以获取病人的主观资料（如主诉、症状、体征等）和客观资料（如实验室检查结果、影像学检查结果等），从而全面了解病人的健康状况。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在评估的基础上，结合病人的实际情况和护理需求，确定需要解决的护理问题。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根据确定的护理问题，制定相应的护理计划，包括护理措施、预期目标和实施时间等。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在实施护理措施后，对病人的反应和效果进行评价，以判断护理措施是否有效，并根据评价结果及时调整护理计划。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护理评估适用于所有需要护理服务的病人，包括住院病人、门诊病人、社区病人等。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护理评估的对象包括各个年龄段的病人，如儿童、青少年、成人和老年人等；同时也包括各种疾病类型的病人，如内科、外科、妇产科、儿科等。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在护理评估过程中，应该严格保护病人的隐私和机密信息，避免泄露给无关人员。同时，在记录病人资料时，也应该遵循相关的法律法规和伦理规范。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护理评估应该全面、系统地收集病人的资料，避免遗漏重要信息。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护理评估应该是一个动态的过程，随着病人病情的变化而及时调整评估内容和护理措施。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护理评估应该根据病人的具体情况进行个体化的评估，考虑到病人的年龄、性别、文化背景等因素对评估结果的影响。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护理评估内容及方法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31" b="1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生理状态评估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包括体温、脉搏、呼吸、血压等指标的测量与评估。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观察皮肤、肌肉、脂肪等，评估营养摄入及吸收情况。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评估大小便的性状、颜色、量等，了解排泄功能是否正常。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测试视力、听力、触觉等感知觉功能，判断是否存在障碍。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营养状况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排泄系统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感知觉功能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情感状态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033" r="100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919" r="149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860" r="148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评估注意力、记忆力、思维能力等认知功能的表现。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观察面部表情、语言语调等，了解情感状态及情绪变化。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评估面对压力、挫折等情境时的应对方式及效果。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了解个性特点、兴趣爱好等，为心理护理提供依据。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评估在家庭、工作等社会角色中的表现及适应能力。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了解家庭、朋友等社会支持系统的状况及作用。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观察与他人的交往方式、沟通能力等，判断社交能力是否正常。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考虑不同文化背景下的价值观、信仰等因素对护理的影响。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评估居住环境的卫生、安全、舒适程度等。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了解当地医疗资源的分布及可利用程度。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考虑社会环境中的政治、经济、文化等因素对护理的影响。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根据不同地区的气候和地理特点，评估对护理工作的特殊要求。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气候与地理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通过系统观察患者的行为、表情等，收集相关信息。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系统观察法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交谈法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量表评定法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与患者及其家属进行沟通交流，了解病情及需求。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运用望、触、叩、听等手法进行身体检查，获取客观数据。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运用专业量表进行心理、社会功能等方面的评估。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常见护理问题及诊断依据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如疼痛、呼吸困难、营养失调等，这些问题直接影响患者的生理功能。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生理性问题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如焦虑、抑郁、恐惧等，这些问题与患者的心理状态密切相关。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心理性问题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如经济困难、家庭关系紧张、社会支持不足等，这些问题影响患者的社会适应能力。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社会性问题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如成长发育迟缓、角色转变困难等，这些问题与患者的成长发展阶段有关。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发展性问题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常见护理问题类型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https://d.book118.com/236241235235010050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2024-09-16T11:46:08.410</cp:lastPrinted>
  <dcterms:created xsi:type="dcterms:W3CDTF">2024-09-16T03:46:08Z</dcterms:created>
  <dcterms:modified xsi:type="dcterms:W3CDTF">2024-09-16T03:46:10Z</dcterms:modified>
</cp:coreProperties>
</file>