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29A059-46E3-46ED-9F54-80653DC684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E82A7-337A-4BA8-9B06-3F70635B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A9AFB-5B97-42D1-BC32-E1B330C6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3FB24-D0E6-4232-B30A-91D45F68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51F65-251C-4F93-846C-D1903B51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0A6AD-CB2B-4F31-9EE3-4FAB24FF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65CF6-73D3-4F97-9E11-A231AEDD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6670F-679C-4679-991E-B57CCF08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DABE2-C6CE-412E-A102-577303D8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E0A44-1BB6-45A7-A377-62772129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652DB-43F9-40DE-B95C-6163E29A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413C5-54C2-4D04-855F-ACFC5D4A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A3FA839-7941-4D71-9001-A275EB42E2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91A41E-6A0F-4CB5-BE06-E6E94C0FBC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4201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监控安防行业安全生产规章制度培训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监控安防行业安全生产规章制度培训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监控设备安全保护措施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安全防护设备使用与维护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安全生产责任管理及考核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企业安全文化建设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监控安防行业安全生产规章制度培训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监控安防行业的重要性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监控安防行业是保障社会安全的重要一环，通过监控系统的设立和运行，能够有效防范各类安全事件的发生，保障人民生命财产安全。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制度的健全与执行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流程化管理，提高效率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明确责任，倒逼安全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安全责任制度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安全防范措施规定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建立安全防范意识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落实安全防范措施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应急预案制定要求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制定科学合理的应急预案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员工安全教育培训规定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加强员工安全意识培养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行业存在的安全隐患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监控安防行业安全生产现状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案例分析，警示教育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排查隐患，消除安全隐患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安全隐患排查整治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培训对提升安全意识的重要性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安全生产培训是提升员工安全意识的有效途径，通过系统的培训课程，员工能够了解安全规章制度要求，增强危机应对能力。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监控设备安全保护措施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设备的安装与维护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重点关注安装位置和固定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设备安装要点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即时反馈供应商或维修人员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定期检查电源和连接线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设备定期维护保养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按照操作手册执行操作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配备常用维修工具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始终戴好安全帽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数据传输加密技术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SSL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加密传输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限制数据传输范围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数据丢失恢复措施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制定数据恢复计划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联系专业数据恢复机构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设备数据安全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数据存储与备份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定期备份数据到云端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加密重要数据文件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设备远程监控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选择稳定的网络环境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远程监控系统搭建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定期更新设备防护软件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远程监控设备保护措施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严格控制权限分级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远程访问权限管理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监控设备安全保护措施是保障设备运行稳定的关键，只有严格按照规章制度执行，才能确保设备和数据的安全。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安全防护设备使用与维护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安全防护设备分类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安全防护设备包括视频监控设备、门禁系统和报警设备。这些设备在监控安防行业中起着至关重要的作用，能够有效保障工作场所的安全。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安防设备使用原则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选择合适的位置安装设备，确保监控范围完整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安装位置选择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确保设备正常运行，保障监控效果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设备调试与检测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时刻监控设备运行状态，及时发现问题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设备运行状态监测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设备故障排除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根据故障现象找出原因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排除故障并修复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测试设备是否恢复正常运行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定期维护保养计划制定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制定定期保养计划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保养操作记录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提前预防故障的发生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安防设备维护方法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定期检查设备工作状态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清洁设备表面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检查电源线连接是否正常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安防设备应急处理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及时报修、暂时替代设备、维修完成后重新调试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设备故障应急处理流程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替换备用设备、彻底修复、总结教训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设备失效情况处理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立即上报、查明原因、尽快修复、加强安防措施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设备遭受破坏应急处理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防护设备的使用与维护对于安防行业至关重要。只有合理选择、正确使用和定期维护设备，才能有效保障工作场所的安全。同时，要建立健全的应急处理制度，以确保在设备出现故障或失效时能够迅速有效地应对，最大程度地减少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https://d.book118.com/236242015012010104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监控安防行业安全生产规章制度培训</vt:lpstr>
      <vt:lpstr>目录</vt:lpstr>
      <vt:lpstr>第1章 监控安防行业安全生产规章制度培训</vt:lpstr>
      <vt:lpstr> </vt:lpstr>
      <vt:lpstr>安全生产管理体系</vt:lpstr>
      <vt:lpstr>安全生产管理规定</vt:lpstr>
      <vt:lpstr>安全生产现状分析</vt:lpstr>
      <vt:lpstr>培训对提升安全意识的重要性</vt:lpstr>
      <vt:lpstr>第2章 监控设备安全保护措施</vt:lpstr>
      <vt:lpstr>设备的安装与维护</vt:lpstr>
      <vt:lpstr>设备操作规范</vt:lpstr>
      <vt:lpstr>设备数据安全</vt:lpstr>
      <vt:lpstr>设备远程监控</vt:lpstr>
      <vt:lpstr>总结</vt:lpstr>
      <vt:lpstr>第3章 安全防护设备使用与维护</vt:lpstr>
      <vt:lpstr> </vt:lpstr>
      <vt:lpstr>安防设备使用原则</vt:lpstr>
      <vt:lpstr>安防设备维护方法</vt:lpstr>
      <vt:lpstr>安防设备应急处理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2024-09-29T14:42:50.780</cp:lastPrinted>
  <dcterms:created xsi:type="dcterms:W3CDTF">2024-09-29T06:42:50Z</dcterms:created>
  <dcterms:modified xsi:type="dcterms:W3CDTF">2024-09-29T06:42:52Z</dcterms:modified>
</cp:coreProperties>
</file>