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846A83-7A49-43D5-AA8F-3B845AB09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738B5-A4B5-48DA-84DB-C568859CC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D4E7A-1341-4A2C-A70F-ACE6F15E7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99950-0B0B-43FA-8A29-F8E04802D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3E6994-D897-44B9-A5A4-940E0A4B0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A031A3-C5CF-48BB-AA95-BD8240CF1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52624F-55BC-49BE-AA93-AD11FA821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944DA4-B7E7-45FB-AB7E-2F1AF362F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39BBB4-450E-4779-816F-AC26E6C9A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011852-86F8-4120-A673-4D69B9DFC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F7B12-812A-469B-9687-54B9CFA7A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00113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外科护理全套课件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外科常见疾病护理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外科护理的定义与特点概述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外科护理是一门专注于手术病人护理的学科，其特点包括对病人进行全面的评估、提供个性化的护理计划、以及在手术前、中、后各个阶段实施护理措施。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7143" r="71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外科护理的基本原则详解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外科护理的基本原则包括无菌原则、减少感染原则、病人安全原则、疼痛管理原则和病人教育原则。这些原则是外科护理实践的基础，确保病人得到最佳的护理效果。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外科护理的发展历程回顾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外科护理的发展历程可以追溯到古代，随着医学技术的进步，外科护理的理念和技术也不断更新。现代外科护理强调多学科协作、快速康复和病人教育，为病人提供更加全面和高效的护理服务。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外科护理的发展历程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外科护理技能培训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清洁伤口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敷料选择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更换敷料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对伤口进行初步评估，包括伤口的位置、大小、深度、颜色、气味等。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使用适当的清洁溶液或生理盐水清洗伤口，去除坏死组织和异物。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根据伤口情况选择适当的敷料，如纱布、绷带、泡沫敷料等。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定期更换敷料，保持伤口清洁干燥。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对患者进行疼痛评估，了解疼痛的性质、程度和持续时间。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根据患者情况给予适当的止痛药，如非处方药或处方药。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采用物理治疗、按摩、针灸等非药物治疗方法缓解疼痛。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向患者及其家属宣传疼痛管理知识，提高疼痛认知。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医护人员和患者都应严格遵守手卫生规定，减少交叉感染。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在手术和护理过程中，严格遵守无菌操作规程，防止感染。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定期更换敷料、消毒伤口及周围皮肤，降低感染风险。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伤口换药与消毒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合理使用抗生素，避免耐药性的产生和不必要的抗生素使用。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抗生素使用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根据患者的具体情况，制定个性化的康复计划。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康复计划制定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指导患者进行适当的功能锻炼，促进伤口愈合和肢体功能的恢复。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功能锻炼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指导患者在日常生活中注意保护伤口、避免剧烈运动和过度劳累。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日常生活指导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给予患者心理支持，帮助他们克服恐惧、焦虑等情绪问题，促进康复。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外科常见疾病护理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https://d.book118.com/237000113114006031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2024-09-03T22:06:52.745</cp:lastPrinted>
  <dcterms:created xsi:type="dcterms:W3CDTF">2024-09-03T14:06:52Z</dcterms:created>
  <dcterms:modified xsi:type="dcterms:W3CDTF">2024-09-03T14:06:54Z</dcterms:modified>
</cp:coreProperties>
</file>