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AFDE4-47FB-41E1-BA74-B4DDE34F2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DD465-F1B1-44B5-B5A9-71CBD8F17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A7EF2-744A-44C0-8678-427C8B3B4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27ADE-005F-44D8-B19B-25BB405BF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1668E-5D73-41BD-8681-F05D91E0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A9FCA-9DFC-4CD6-8906-07045796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6FECD-8967-45DA-BE66-FB484734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5B501-9255-4A6A-A634-DE224153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75289-C8E0-4A3E-AE33-27B34E72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E06B2-27AD-4507-9F94-6E68F8A3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94A90-B0D3-4A62-ABEC-F566FCB8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03123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能源行业疫情防疫演示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疫情背景与影响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防疫措施与策略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生产运营调整与优化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市场变化应对策略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科技创新助力疫情防控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疫情背景与影响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各国政府采取了多种措施来应对疫情，包括实施封锁、加强个人防护、推广疫苗接种等。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疫情爆发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自2020年初以来，全球范围内爆发了严重的新型冠状病毒疫情，对各国经济和社会造成了广泛影响。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疫情迅速蔓延至全球多个国家和地区，导致大量感染病例和死亡病例的出现。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全球疫情概况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需求下降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由于封锁和限制措施的实施，全球能源需求大幅下降，特别是交通和工业领域的需求减少尤为明显。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供应链中断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疫情对全球供应链造成了严重冲击，导致能源生产和运输受到阻碍，进一步加剧了能源市场的紧张局势。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价格波动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疫情对能源价格产生了重大影响，导致石油、天然气等能源产品价格的大幅波动。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疫情对能源行业影响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79" b="283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能源行业面临着需求下降、供应链中断、价格波动等多重挑战，同时还需要应对疫情带来的安全和健康风险。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疫情也催生了能源行业的变革和创新，例如加速可再生能源的发展、推动数字化转型等，为行业带来了新的发展机遇。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防疫措施与策略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加强消毒工作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定期对办公区域、生产设备、交通工具等进行全面消毒，确保环境安全。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实施错峰上下班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合理安排员工上下班时间，减少人员聚集，降低交叉感染风险。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严格出入管理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对所有进出企业的人员进行体温检测、健康码核验，并登记相关信息。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能源企业防疫措施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要求员工每天进行健康打卡，报告身体状况，发现异常情况及时上报。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为员工提供充足的口罩、洗手液、消毒剂等防护用品，确保员工个人防护到位。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配备防护用品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通过企业内部宣传、培训等方式，提高员工防疫意识和能力。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员工健康与安全保障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加强与供应商的沟通联系，及时了解供应商的生产经营情况，确保供应链畅通。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根据疫情形势和企业实际需求，合理调整库存水平，避免库存积压和浪费。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与物流服务商保持紧密合作，确保运输过程中的防疫措施得到落实，保障物资运输安全。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供应链稳定性维护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生产运营调整与优化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利用云计算、大数据等技术，搭建高效、安全的远程办公平台，实现员工在线协作、文件共享、视频会议等功能，确保疫情期间工作不间断。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在生产运营中引入人工智能、机器学习等技术，提高自动化水平，减少人员接触，降低疫情传播风险。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加强数据中心建设，实现生产数据的实时采集、分析和处理，为远程办公和智能化技术应用提供有力支撑。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远程办公与智能化技术应用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弹性生产计划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根据疫情形势和市场需求变化，灵活调整生产计划，合理安排生产任务，确保疫情期间能源供应稳定。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加强与供应商、物流等环节的协同合作，优化供应链运作，确保生产所需物资及时供应。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针对可能出现的突发情况，制定完善的应急预案，包括人员调配、物资储备、生产调整等方面的措施，确保在紧急情况下能够迅速响应。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生产计划灵活调整策略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https://d.book118.com/237003123023006032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2024-09-04T18:39:25.304</cp:lastPrinted>
  <dcterms:created xsi:type="dcterms:W3CDTF">2024-09-04T10:39:25Z</dcterms:created>
  <dcterms:modified xsi:type="dcterms:W3CDTF">2024-09-04T10:39:27Z</dcterms:modified>
</cp:coreProperties>
</file>