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85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49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2EF64-A7E2-406C-911E-D550CD3D7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74F919-FD66-4B3C-BEF8-7720982B1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A5652-3E6F-4041-B4B1-93956B3A4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19087E-1102-4C24-95CC-13C8D390F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A5CC3D-2AE6-4A30-B4F5-BE9963129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4939EB-64F9-4263-B261-B7D291C2C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6776CF-BDDE-4341-A282-160C4FC1A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9B21DC-1C99-428F-BD44-AB04DC0FB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8FB185-4A21-419D-B622-653D426BA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18C17-FFDA-4176-8BE8-3A9A3EE9A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28534-96BF-4959-B6FB-AE1FA3595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845" r:id="rId2"/>
    <p:sldLayoutId id="2147485846" r:id="rId3"/>
    <p:sldLayoutId id="2147485847" r:id="rId4"/>
    <p:sldLayoutId id="2147485848" r:id="rId5"/>
    <p:sldLayoutId id="2147485849" r:id="rId6"/>
    <p:sldLayoutId id="2147485850" r:id="rId7"/>
    <p:sldLayoutId id="2147485851" r:id="rId8"/>
    <p:sldLayoutId id="2147485852" r:id="rId9"/>
    <p:sldLayoutId id="2147485853" r:id="rId10"/>
    <p:sldLayoutId id="214748585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2" Type="http://schemas.openxmlformats.org/officeDocument/2006/relationships/tags" Target="../tags/tag391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8.xml" /><Relationship Id="rId4" Type="http://schemas.openxmlformats.org/officeDocument/2006/relationships/tags" Target="../tags/tag409.xml" /><Relationship Id="rId5" Type="http://schemas.openxmlformats.org/officeDocument/2006/relationships/tags" Target="../tags/tag4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2.xml" /><Relationship Id="rId11" Type="http://schemas.openxmlformats.org/officeDocument/2006/relationships/tags" Target="../tags/tag423.xml" /><Relationship Id="rId12" Type="http://schemas.openxmlformats.org/officeDocument/2006/relationships/tags" Target="../tags/tag424.xml" /><Relationship Id="rId13" Type="http://schemas.openxmlformats.org/officeDocument/2006/relationships/tags" Target="../tags/tag425.xml" /><Relationship Id="rId14" Type="http://schemas.openxmlformats.org/officeDocument/2006/relationships/tags" Target="../tags/tag426.xml" /><Relationship Id="rId15" Type="http://schemas.openxmlformats.org/officeDocument/2006/relationships/tags" Target="../tags/tag427.xml" /><Relationship Id="rId2" Type="http://schemas.openxmlformats.org/officeDocument/2006/relationships/tags" Target="../tags/tag414.xml" /><Relationship Id="rId3" Type="http://schemas.openxmlformats.org/officeDocument/2006/relationships/tags" Target="../tags/tag415.xml" /><Relationship Id="rId4" Type="http://schemas.openxmlformats.org/officeDocument/2006/relationships/tags" Target="../tags/tag416.xml" /><Relationship Id="rId5" Type="http://schemas.openxmlformats.org/officeDocument/2006/relationships/tags" Target="../tags/tag417.xml" /><Relationship Id="rId6" Type="http://schemas.openxmlformats.org/officeDocument/2006/relationships/tags" Target="../tags/tag418.xml" /><Relationship Id="rId7" Type="http://schemas.openxmlformats.org/officeDocument/2006/relationships/tags" Target="../tags/tag419.xml" /><Relationship Id="rId8" Type="http://schemas.openxmlformats.org/officeDocument/2006/relationships/tags" Target="../tags/tag420.xml" /><Relationship Id="rId9" Type="http://schemas.openxmlformats.org/officeDocument/2006/relationships/tags" Target="../tags/tag4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36.xml" /><Relationship Id="rId11" Type="http://schemas.openxmlformats.org/officeDocument/2006/relationships/tags" Target="../tags/tag437.xml" /><Relationship Id="rId12" Type="http://schemas.openxmlformats.org/officeDocument/2006/relationships/tags" Target="../tags/tag438.xml" /><Relationship Id="rId13" Type="http://schemas.openxmlformats.org/officeDocument/2006/relationships/tags" Target="../tags/tag439.xml" /><Relationship Id="rId2" Type="http://schemas.openxmlformats.org/officeDocument/2006/relationships/tags" Target="../tags/tag428.xml" /><Relationship Id="rId3" Type="http://schemas.openxmlformats.org/officeDocument/2006/relationships/tags" Target="../tags/tag429.xml" /><Relationship Id="rId4" Type="http://schemas.openxmlformats.org/officeDocument/2006/relationships/tags" Target="../tags/tag430.xml" /><Relationship Id="rId5" Type="http://schemas.openxmlformats.org/officeDocument/2006/relationships/tags" Target="../tags/tag431.xml" /><Relationship Id="rId6" Type="http://schemas.openxmlformats.org/officeDocument/2006/relationships/tags" Target="../tags/tag432.xml" /><Relationship Id="rId7" Type="http://schemas.openxmlformats.org/officeDocument/2006/relationships/tags" Target="../tags/tag433.xml" /><Relationship Id="rId8" Type="http://schemas.openxmlformats.org/officeDocument/2006/relationships/tags" Target="../tags/tag434.xml" /><Relationship Id="rId9" Type="http://schemas.openxmlformats.org/officeDocument/2006/relationships/tags" Target="../tags/tag43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8.xml" /><Relationship Id="rId11" Type="http://schemas.openxmlformats.org/officeDocument/2006/relationships/tags" Target="../tags/tag449.xml" /><Relationship Id="rId12" Type="http://schemas.openxmlformats.org/officeDocument/2006/relationships/tags" Target="../tags/tag450.xml" /><Relationship Id="rId13" Type="http://schemas.openxmlformats.org/officeDocument/2006/relationships/tags" Target="../tags/tag451.xml" /><Relationship Id="rId2" Type="http://schemas.openxmlformats.org/officeDocument/2006/relationships/tags" Target="../tags/tag440.xml" /><Relationship Id="rId3" Type="http://schemas.openxmlformats.org/officeDocument/2006/relationships/tags" Target="../tags/tag441.xml" /><Relationship Id="rId4" Type="http://schemas.openxmlformats.org/officeDocument/2006/relationships/tags" Target="../tags/tag442.xml" /><Relationship Id="rId5" Type="http://schemas.openxmlformats.org/officeDocument/2006/relationships/tags" Target="../tags/tag443.xml" /><Relationship Id="rId6" Type="http://schemas.openxmlformats.org/officeDocument/2006/relationships/tags" Target="../tags/tag444.xml" /><Relationship Id="rId7" Type="http://schemas.openxmlformats.org/officeDocument/2006/relationships/tags" Target="../tags/tag445.xml" /><Relationship Id="rId8" Type="http://schemas.openxmlformats.org/officeDocument/2006/relationships/tags" Target="../tags/tag446.xml" /><Relationship Id="rId9" Type="http://schemas.openxmlformats.org/officeDocument/2006/relationships/tags" Target="../tags/tag44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52.xml" /><Relationship Id="rId4" Type="http://schemas.openxmlformats.org/officeDocument/2006/relationships/tags" Target="../tags/tag453.xml" /><Relationship Id="rId5" Type="http://schemas.openxmlformats.org/officeDocument/2006/relationships/tags" Target="../tags/tag4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3.xml" /><Relationship Id="rId11" Type="http://schemas.openxmlformats.org/officeDocument/2006/relationships/tags" Target="../tags/tag464.xml" /><Relationship Id="rId12" Type="http://schemas.openxmlformats.org/officeDocument/2006/relationships/tags" Target="../tags/tag465.xml" /><Relationship Id="rId13" Type="http://schemas.openxmlformats.org/officeDocument/2006/relationships/tags" Target="../tags/tag466.xml" /><Relationship Id="rId14" Type="http://schemas.openxmlformats.org/officeDocument/2006/relationships/tags" Target="../tags/tag467.xml" /><Relationship Id="rId15" Type="http://schemas.openxmlformats.org/officeDocument/2006/relationships/tags" Target="../tags/tag468.xml" /><Relationship Id="rId16" Type="http://schemas.openxmlformats.org/officeDocument/2006/relationships/tags" Target="../tags/tag469.xml" /><Relationship Id="rId17" Type="http://schemas.openxmlformats.org/officeDocument/2006/relationships/tags" Target="../tags/tag470.xml" /><Relationship Id="rId2" Type="http://schemas.openxmlformats.org/officeDocument/2006/relationships/tags" Target="../tags/tag455.xml" /><Relationship Id="rId3" Type="http://schemas.openxmlformats.org/officeDocument/2006/relationships/tags" Target="../tags/tag456.xml" /><Relationship Id="rId4" Type="http://schemas.openxmlformats.org/officeDocument/2006/relationships/tags" Target="../tags/tag457.xml" /><Relationship Id="rId5" Type="http://schemas.openxmlformats.org/officeDocument/2006/relationships/tags" Target="../tags/tag458.xml" /><Relationship Id="rId6" Type="http://schemas.openxmlformats.org/officeDocument/2006/relationships/tags" Target="../tags/tag459.xml" /><Relationship Id="rId7" Type="http://schemas.openxmlformats.org/officeDocument/2006/relationships/tags" Target="../tags/tag460.xml" /><Relationship Id="rId8" Type="http://schemas.openxmlformats.org/officeDocument/2006/relationships/tags" Target="../tags/tag461.xml" /><Relationship Id="rId9" Type="http://schemas.openxmlformats.org/officeDocument/2006/relationships/tags" Target="../tags/tag46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9.xml" /><Relationship Id="rId11" Type="http://schemas.openxmlformats.org/officeDocument/2006/relationships/tags" Target="../tags/tag480.xml" /><Relationship Id="rId12" Type="http://schemas.openxmlformats.org/officeDocument/2006/relationships/tags" Target="../tags/tag481.xml" /><Relationship Id="rId13" Type="http://schemas.openxmlformats.org/officeDocument/2006/relationships/tags" Target="../tags/tag482.xml" /><Relationship Id="rId2" Type="http://schemas.openxmlformats.org/officeDocument/2006/relationships/tags" Target="../tags/tag471.xml" /><Relationship Id="rId3" Type="http://schemas.openxmlformats.org/officeDocument/2006/relationships/tags" Target="../tags/tag472.xml" /><Relationship Id="rId4" Type="http://schemas.openxmlformats.org/officeDocument/2006/relationships/tags" Target="../tags/tag473.xml" /><Relationship Id="rId5" Type="http://schemas.openxmlformats.org/officeDocument/2006/relationships/tags" Target="../tags/tag474.xml" /><Relationship Id="rId6" Type="http://schemas.openxmlformats.org/officeDocument/2006/relationships/tags" Target="../tags/tag475.xml" /><Relationship Id="rId7" Type="http://schemas.openxmlformats.org/officeDocument/2006/relationships/tags" Target="../tags/tag476.xml" /><Relationship Id="rId8" Type="http://schemas.openxmlformats.org/officeDocument/2006/relationships/tags" Target="../tags/tag477.xml" /><Relationship Id="rId9" Type="http://schemas.openxmlformats.org/officeDocument/2006/relationships/tags" Target="../tags/tag47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1.xml" /><Relationship Id="rId11" Type="http://schemas.openxmlformats.org/officeDocument/2006/relationships/tags" Target="../tags/tag492.xml" /><Relationship Id="rId12" Type="http://schemas.openxmlformats.org/officeDocument/2006/relationships/tags" Target="../tags/tag493.xml" /><Relationship Id="rId13" Type="http://schemas.openxmlformats.org/officeDocument/2006/relationships/tags" Target="../tags/tag494.xml" /><Relationship Id="rId2" Type="http://schemas.openxmlformats.org/officeDocument/2006/relationships/tags" Target="../tags/tag483.xml" /><Relationship Id="rId3" Type="http://schemas.openxmlformats.org/officeDocument/2006/relationships/tags" Target="../tags/tag484.xml" /><Relationship Id="rId4" Type="http://schemas.openxmlformats.org/officeDocument/2006/relationships/tags" Target="../tags/tag485.xml" /><Relationship Id="rId5" Type="http://schemas.openxmlformats.org/officeDocument/2006/relationships/tags" Target="../tags/tag486.xml" /><Relationship Id="rId6" Type="http://schemas.openxmlformats.org/officeDocument/2006/relationships/tags" Target="../tags/tag487.xml" /><Relationship Id="rId7" Type="http://schemas.openxmlformats.org/officeDocument/2006/relationships/tags" Target="../tags/tag488.xml" /><Relationship Id="rId8" Type="http://schemas.openxmlformats.org/officeDocument/2006/relationships/tags" Target="../tags/tag489.xml" /><Relationship Id="rId9" Type="http://schemas.openxmlformats.org/officeDocument/2006/relationships/tags" Target="../tags/tag49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00316302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物理学与生产管理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矩形: 圆角 9"/>
          <p:cNvSpPr/>
          <p:nvPr>
            <p:custDataLst>
              <p:tags r:id="rId2"/>
            </p:custDataLst>
          </p:nvPr>
        </p:nvSpPr>
        <p:spPr>
          <a:xfrm>
            <a:off x="6477802" y="76765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47120" y="82834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07907" y="82834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77802" y="197505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47120" y="203574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07907" y="203574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物理学在生产管理中的应用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77802" y="3182456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47120" y="3243144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07907" y="3243144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生产管理中物理学的应用领域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77802" y="439042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47120" y="445111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07907" y="445111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物理学在生产管理中的未来发展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77802" y="5560370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47120" y="5621058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07907" y="5621058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提升生产管理中物理学应用的建议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7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单击编辑章节标题</a:t>
            </a:r>
            <a:endParaRPr lang="zh-CN" altLang="en-US"/>
          </a:p>
        </p:txBody>
      </p:sp>
      <p:sp>
        <p:nvSpPr>
          <p:cNvPr id="105007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39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物理学在生产管理中的应用</a:t>
            </a:r>
            <a:endParaRPr lang="zh-CN" altLang="en-US"/>
          </a:p>
        </p:txBody>
      </p:sp>
      <p:sp>
        <p:nvSpPr>
          <p:cNvPr id="1050400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7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7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物理学的概念及其在生产管理中的重要性</a:t>
            </a:r>
            <a:endParaRPr lang="zh-CN" altLang="en-US"/>
          </a:p>
        </p:txBody>
      </p:sp>
      <p:sp>
        <p:nvSpPr>
          <p:cNvPr id="1050762" name="弧形 58"/>
          <p:cNvSpPr/>
          <p:nvPr>
            <p:custDataLst>
              <p:tags r:id="rId2"/>
            </p:custDataLst>
          </p:nvPr>
        </p:nvSpPr>
        <p:spPr>
          <a:xfrm>
            <a:off x="8027409" y="1975580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64" name="弧形 57"/>
          <p:cNvSpPr/>
          <p:nvPr>
            <p:custDataLst>
              <p:tags r:id="rId3"/>
            </p:custDataLst>
          </p:nvPr>
        </p:nvSpPr>
        <p:spPr>
          <a:xfrm>
            <a:off x="838200" y="1975580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66" name="椭圆 22"/>
          <p:cNvSpPr/>
          <p:nvPr>
            <p:custDataLst>
              <p:tags r:id="rId4"/>
            </p:custDataLst>
          </p:nvPr>
        </p:nvSpPr>
        <p:spPr>
          <a:xfrm>
            <a:off x="8354477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68" name="椭圆 23"/>
          <p:cNvSpPr/>
          <p:nvPr>
            <p:custDataLst>
              <p:tags r:id="rId5"/>
            </p:custDataLst>
          </p:nvPr>
        </p:nvSpPr>
        <p:spPr>
          <a:xfrm>
            <a:off x="8724675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70" name="正文"/>
          <p:cNvSpPr txBox="1"/>
          <p:nvPr>
            <p:custDataLst>
              <p:tags r:id="rId6"/>
            </p:custDataLst>
          </p:nvPr>
        </p:nvSpPr>
        <p:spPr>
          <a:xfrm>
            <a:off x="8788472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物理学在生产管理中的发展趋势：智能化、自动化、绿色化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0772" name="椭圆 24"/>
          <p:cNvSpPr/>
          <p:nvPr>
            <p:custDataLst>
              <p:tags r:id="rId7"/>
            </p:custDataLst>
          </p:nvPr>
        </p:nvSpPr>
        <p:spPr>
          <a:xfrm>
            <a:off x="6022769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74" name="椭圆 25"/>
          <p:cNvSpPr/>
          <p:nvPr>
            <p:custDataLst>
              <p:tags r:id="rId8"/>
            </p:custDataLst>
          </p:nvPr>
        </p:nvSpPr>
        <p:spPr>
          <a:xfrm>
            <a:off x="6392069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76" name="正文"/>
          <p:cNvSpPr txBox="1"/>
          <p:nvPr>
            <p:custDataLst>
              <p:tags r:id="rId9"/>
            </p:custDataLst>
          </p:nvPr>
        </p:nvSpPr>
        <p:spPr>
          <a:xfrm>
            <a:off x="6456763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物理学在生产管理中的应用实例：优化生产流程，改进生产设备，提高产品质量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78" name="椭圆 7"/>
          <p:cNvSpPr/>
          <p:nvPr>
            <p:custDataLst>
              <p:tags r:id="rId10"/>
            </p:custDataLst>
          </p:nvPr>
        </p:nvSpPr>
        <p:spPr>
          <a:xfrm>
            <a:off x="3691061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80" name="椭圆 9"/>
          <p:cNvSpPr/>
          <p:nvPr>
            <p:custDataLst>
              <p:tags r:id="rId11"/>
            </p:custDataLst>
          </p:nvPr>
        </p:nvSpPr>
        <p:spPr>
          <a:xfrm>
            <a:off x="4060360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82" name="正文"/>
          <p:cNvSpPr txBox="1"/>
          <p:nvPr>
            <p:custDataLst>
              <p:tags r:id="rId12"/>
            </p:custDataLst>
          </p:nvPr>
        </p:nvSpPr>
        <p:spPr>
          <a:xfrm>
            <a:off x="4125055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物理学在生产管理中的作用：提高生产效率，降低成本，提高产品质量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0784" name="椭圆 5"/>
          <p:cNvSpPr/>
          <p:nvPr>
            <p:custDataLst>
              <p:tags r:id="rId13"/>
            </p:custDataLst>
          </p:nvPr>
        </p:nvSpPr>
        <p:spPr>
          <a:xfrm>
            <a:off x="1094284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86" name="椭圆 4"/>
          <p:cNvSpPr/>
          <p:nvPr>
            <p:custDataLst>
              <p:tags r:id="rId14"/>
            </p:custDataLst>
          </p:nvPr>
        </p:nvSpPr>
        <p:spPr>
          <a:xfrm>
            <a:off x="1463583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88" name="正文"/>
          <p:cNvSpPr txBox="1"/>
          <p:nvPr>
            <p:custDataLst>
              <p:tags r:id="rId15"/>
            </p:custDataLst>
          </p:nvPr>
        </p:nvSpPr>
        <p:spPr>
          <a:xfrm>
            <a:off x="1528278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物理学的定义：研究物质、能量和相互作用的科学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8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物理学原理在生产管理中的应用实例</a:t>
            </a:r>
            <a:endParaRPr lang="zh-CN" altLang="en-US"/>
          </a:p>
        </p:txBody>
      </p:sp>
      <p:sp>
        <p:nvSpPr>
          <p:cNvPr id="105083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4307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836" name="矩形 65"/>
          <p:cNvSpPr/>
          <p:nvPr>
            <p:custDataLst>
              <p:tags r:id="rId3"/>
            </p:custDataLst>
          </p:nvPr>
        </p:nvSpPr>
        <p:spPr>
          <a:xfrm>
            <a:off x="922488" y="1484076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38" name="文本框 66"/>
          <p:cNvSpPr txBox="1"/>
          <p:nvPr>
            <p:custDataLst>
              <p:tags r:id="rId4"/>
            </p:custDataLst>
          </p:nvPr>
        </p:nvSpPr>
        <p:spPr>
          <a:xfrm>
            <a:off x="1325583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牛顿力学：在生产流程优化中，通过分析力与运动的关系，提高生产效率。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84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3601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42" name="矩形 69"/>
          <p:cNvSpPr/>
          <p:nvPr>
            <p:custDataLst>
              <p:tags r:id="rId6"/>
            </p:custDataLst>
          </p:nvPr>
        </p:nvSpPr>
        <p:spPr>
          <a:xfrm>
            <a:off x="6414750" y="1484076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44" name="文本框 70"/>
          <p:cNvSpPr txBox="1"/>
          <p:nvPr>
            <p:custDataLst>
              <p:tags r:id="rId7"/>
            </p:custDataLst>
          </p:nvPr>
        </p:nvSpPr>
        <p:spPr>
          <a:xfrm>
            <a:off x="6818524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热力学：在能源管理中，通过分析热力学原理，提高能源利用效率。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84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4307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848" name="文本框 74"/>
          <p:cNvSpPr txBox="1"/>
          <p:nvPr>
            <p:custDataLst>
              <p:tags r:id="rId9"/>
            </p:custDataLst>
          </p:nvPr>
        </p:nvSpPr>
        <p:spPr>
          <a:xfrm>
            <a:off x="132558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电磁学：在自动化控制中，通过电磁原理实现精确控制。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850" name="矩形 73"/>
          <p:cNvSpPr/>
          <p:nvPr>
            <p:custDataLst>
              <p:tags r:id="rId10"/>
            </p:custDataLst>
          </p:nvPr>
        </p:nvSpPr>
        <p:spPr>
          <a:xfrm>
            <a:off x="922488" y="4181091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5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9766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54" name="矩形 84"/>
          <p:cNvSpPr/>
          <p:nvPr>
            <p:custDataLst>
              <p:tags r:id="rId12"/>
            </p:custDataLst>
          </p:nvPr>
        </p:nvSpPr>
        <p:spPr>
          <a:xfrm>
            <a:off x="6477078" y="4181091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56" name="文本框 85"/>
          <p:cNvSpPr txBox="1"/>
          <p:nvPr>
            <p:custDataLst>
              <p:tags r:id="rId13"/>
            </p:custDataLst>
          </p:nvPr>
        </p:nvSpPr>
        <p:spPr>
          <a:xfrm>
            <a:off x="688017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量子力学：在质量管理中，通过量子力学原理实现精确测量。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9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物理学原理对生产管理的启示</a:t>
            </a:r>
            <a:endParaRPr lang="zh-CN" altLang="en-US"/>
          </a:p>
        </p:txBody>
      </p:sp>
      <p:sp>
        <p:nvSpPr>
          <p:cNvPr id="1050902" name="矩形 38"/>
          <p:cNvSpPr/>
          <p:nvPr>
            <p:custDataLst>
              <p:tags r:id="rId2"/>
            </p:custDataLst>
          </p:nvPr>
        </p:nvSpPr>
        <p:spPr>
          <a:xfrm rot="204112">
            <a:off x="1224808" y="1099950"/>
            <a:ext cx="4320282" cy="225499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04" name="矩形 39"/>
          <p:cNvSpPr/>
          <p:nvPr>
            <p:custDataLst>
              <p:tags r:id="rId3"/>
            </p:custDataLst>
          </p:nvPr>
        </p:nvSpPr>
        <p:spPr>
          <a:xfrm>
            <a:off x="1229800" y="1100663"/>
            <a:ext cx="4320282" cy="225499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06" name="TextBox 2"/>
          <p:cNvSpPr txBox="1"/>
          <p:nvPr>
            <p:custDataLst>
              <p:tags r:id="rId4"/>
            </p:custDataLst>
          </p:nvPr>
        </p:nvSpPr>
        <p:spPr>
          <a:xfrm>
            <a:off x="1480116" y="1276812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牛顿定律：生产过程中，需要遵循一定的规律和原则，才能达到最佳效果。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0908" name="矩形 100"/>
          <p:cNvSpPr/>
          <p:nvPr>
            <p:custDataLst>
              <p:tags r:id="rId5"/>
            </p:custDataLst>
          </p:nvPr>
        </p:nvSpPr>
        <p:spPr>
          <a:xfrm rot="204112">
            <a:off x="6641206" y="1099950"/>
            <a:ext cx="4320282" cy="2254990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10" name="矩形 101"/>
          <p:cNvSpPr/>
          <p:nvPr>
            <p:custDataLst>
              <p:tags r:id="rId6"/>
            </p:custDataLst>
          </p:nvPr>
        </p:nvSpPr>
        <p:spPr>
          <a:xfrm>
            <a:off x="6646911" y="1100663"/>
            <a:ext cx="4320282" cy="225499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12" name="TextBox 2"/>
          <p:cNvSpPr txBox="1"/>
          <p:nvPr>
            <p:custDataLst>
              <p:tags r:id="rId7"/>
            </p:custDataLst>
          </p:nvPr>
        </p:nvSpPr>
        <p:spPr>
          <a:xfrm>
            <a:off x="6897941" y="1276812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热力学定律：在生产过程中，需要合理利用能源，减少浪费，提高效率。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0914" name="矩形 122"/>
          <p:cNvSpPr/>
          <p:nvPr>
            <p:custDataLst>
              <p:tags r:id="rId8"/>
            </p:custDataLst>
          </p:nvPr>
        </p:nvSpPr>
        <p:spPr>
          <a:xfrm rot="204112">
            <a:off x="1224808" y="3921897"/>
            <a:ext cx="4320282" cy="2254990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16" name="矩形 123"/>
          <p:cNvSpPr/>
          <p:nvPr>
            <p:custDataLst>
              <p:tags r:id="rId9"/>
            </p:custDataLst>
          </p:nvPr>
        </p:nvSpPr>
        <p:spPr>
          <a:xfrm>
            <a:off x="1229800" y="3922610"/>
            <a:ext cx="4320282" cy="225499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18" name="TextBox 2"/>
          <p:cNvSpPr txBox="1"/>
          <p:nvPr>
            <p:custDataLst>
              <p:tags r:id="rId10"/>
            </p:custDataLst>
          </p:nvPr>
        </p:nvSpPr>
        <p:spPr>
          <a:xfrm>
            <a:off x="1479403" y="4098759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光学原理：在生产过程中，需要充分利用光线，提高工作效率和生产质量。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0920" name="矩形 89"/>
          <p:cNvSpPr/>
          <p:nvPr>
            <p:custDataLst>
              <p:tags r:id="rId11"/>
            </p:custDataLst>
          </p:nvPr>
        </p:nvSpPr>
        <p:spPr>
          <a:xfrm rot="204112">
            <a:off x="6641206" y="3921897"/>
            <a:ext cx="4320282" cy="2254990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22" name="矩形 90"/>
          <p:cNvSpPr/>
          <p:nvPr>
            <p:custDataLst>
              <p:tags r:id="rId12"/>
            </p:custDataLst>
          </p:nvPr>
        </p:nvSpPr>
        <p:spPr>
          <a:xfrm>
            <a:off x="6646911" y="3922610"/>
            <a:ext cx="4320282" cy="225499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24" name="TextBox 2"/>
          <p:cNvSpPr txBox="1"/>
          <p:nvPr>
            <p:custDataLst>
              <p:tags r:id="rId13"/>
            </p:custDataLst>
          </p:nvPr>
        </p:nvSpPr>
        <p:spPr>
          <a:xfrm>
            <a:off x="6896514" y="4098759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电磁学原理：在生产过程中，需要充分利用电磁原理，提高生产效率和生产质量。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096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生产管理中物理学的应用领域</a:t>
            </a:r>
            <a:endParaRPr lang="zh-CN" altLang="en-US"/>
          </a:p>
        </p:txBody>
      </p:sp>
      <p:sp>
        <p:nvSpPr>
          <p:cNvPr id="1050970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2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3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生产流程优化</a:t>
            </a:r>
            <a:endParaRPr lang="zh-CN" altLang="en-US"/>
          </a:p>
        </p:txBody>
      </p:sp>
      <p:sp>
        <p:nvSpPr>
          <p:cNvPr id="1051332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34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36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38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应用实例：如生产线布局优化、生产调度优化、库存管理优化等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40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42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44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46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物理学原理：如牛顿力学、热力学、电磁学等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48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50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52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54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优化方法：如线性规划、非线性规划、动态规划等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56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58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60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62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效果评估：如生产效率提高、成本降低、产品质量提升等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4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设备维护与管理</a:t>
            </a:r>
            <a:endParaRPr lang="zh-CN" altLang="en-US"/>
          </a:p>
        </p:txBody>
      </p:sp>
      <p:sp>
        <p:nvSpPr>
          <p:cNvPr id="1051408" name="圆角矩形 26"/>
          <p:cNvSpPr/>
          <p:nvPr>
            <p:custDataLst>
              <p:tags r:id="rId2"/>
            </p:custDataLst>
          </p:nvPr>
        </p:nvSpPr>
        <p:spPr>
          <a:xfrm>
            <a:off x="838200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410" name="圆角矩形 28"/>
          <p:cNvSpPr/>
          <p:nvPr>
            <p:custDataLst>
              <p:tags r:id="rId3"/>
            </p:custDataLst>
          </p:nvPr>
        </p:nvSpPr>
        <p:spPr>
          <a:xfrm>
            <a:off x="840636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141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124456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设备维护：定期检查、清洁、润滑等，确保设备正常运行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14" name="圆角矩形 29"/>
          <p:cNvSpPr/>
          <p:nvPr>
            <p:custDataLst>
              <p:tags r:id="rId5"/>
            </p:custDataLst>
          </p:nvPr>
        </p:nvSpPr>
        <p:spPr>
          <a:xfrm>
            <a:off x="3514898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416" name="圆角矩形 32"/>
          <p:cNvSpPr/>
          <p:nvPr>
            <p:custDataLst>
              <p:tags r:id="rId6"/>
            </p:custDataLst>
          </p:nvPr>
        </p:nvSpPr>
        <p:spPr>
          <a:xfrm>
            <a:off x="3517334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41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设备管理：制定设备使用、保养、维修等管理制度，提高设备利用率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20" name="圆角矩形 3"/>
          <p:cNvSpPr/>
          <p:nvPr>
            <p:custDataLst>
              <p:tags r:id="rId8"/>
            </p:custDataLst>
          </p:nvPr>
        </p:nvSpPr>
        <p:spPr>
          <a:xfrm>
            <a:off x="6191596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422" name="圆角矩形 4"/>
          <p:cNvSpPr/>
          <p:nvPr>
            <p:custDataLst>
              <p:tags r:id="rId9"/>
            </p:custDataLst>
          </p:nvPr>
        </p:nvSpPr>
        <p:spPr>
          <a:xfrm>
            <a:off x="6194032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42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物理学在设备维护中的应用：利用物理学原理和方法，优化设备维护过程，提高维护效果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26" name="圆角矩形 8"/>
          <p:cNvSpPr/>
          <p:nvPr>
            <p:custDataLst>
              <p:tags r:id="rId11"/>
            </p:custDataLst>
          </p:nvPr>
        </p:nvSpPr>
        <p:spPr>
          <a:xfrm>
            <a:off x="8868295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428" name="圆角矩形 9"/>
          <p:cNvSpPr/>
          <p:nvPr>
            <p:custDataLst>
              <p:tags r:id="rId12"/>
            </p:custDataLst>
          </p:nvPr>
        </p:nvSpPr>
        <p:spPr>
          <a:xfrm>
            <a:off x="8870730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43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物理学在设备管理中的应用：利用物理学原理和方法，分析和解决设备管理中的问题，提高管理水平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4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质量控制与检测</a:t>
            </a:r>
            <a:endParaRPr lang="zh-CN" altLang="en-US"/>
          </a:p>
        </p:txBody>
      </p:sp>
      <p:sp>
        <p:nvSpPr>
          <p:cNvPr id="1051476" name="矩形 38"/>
          <p:cNvSpPr/>
          <p:nvPr>
            <p:custDataLst>
              <p:tags r:id="rId2"/>
            </p:custDataLst>
          </p:nvPr>
        </p:nvSpPr>
        <p:spPr>
          <a:xfrm rot="204112">
            <a:off x="1224808" y="1099950"/>
            <a:ext cx="4320282" cy="225499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78" name="矩形 39"/>
          <p:cNvSpPr/>
          <p:nvPr>
            <p:custDataLst>
              <p:tags r:id="rId3"/>
            </p:custDataLst>
          </p:nvPr>
        </p:nvSpPr>
        <p:spPr>
          <a:xfrm>
            <a:off x="1229800" y="1100663"/>
            <a:ext cx="4320282" cy="225499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80" name="TextBox 2"/>
          <p:cNvSpPr txBox="1"/>
          <p:nvPr>
            <p:custDataLst>
              <p:tags r:id="rId4"/>
            </p:custDataLst>
          </p:nvPr>
        </p:nvSpPr>
        <p:spPr>
          <a:xfrm>
            <a:off x="1480116" y="1276812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物理学在质量控制中的应用：如统计学、概率论等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1482" name="矩形 100"/>
          <p:cNvSpPr/>
          <p:nvPr>
            <p:custDataLst>
              <p:tags r:id="rId5"/>
            </p:custDataLst>
          </p:nvPr>
        </p:nvSpPr>
        <p:spPr>
          <a:xfrm rot="204112">
            <a:off x="6641206" y="1099950"/>
            <a:ext cx="4320282" cy="2254990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84" name="矩形 101"/>
          <p:cNvSpPr/>
          <p:nvPr>
            <p:custDataLst>
              <p:tags r:id="rId6"/>
            </p:custDataLst>
          </p:nvPr>
        </p:nvSpPr>
        <p:spPr>
          <a:xfrm>
            <a:off x="6646911" y="1100663"/>
            <a:ext cx="4320282" cy="225499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86" name="TextBox 2"/>
          <p:cNvSpPr txBox="1"/>
          <p:nvPr>
            <p:custDataLst>
              <p:tags r:id="rId7"/>
            </p:custDataLst>
          </p:nvPr>
        </p:nvSpPr>
        <p:spPr>
          <a:xfrm>
            <a:off x="6897941" y="1276812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物理学在质量检测中的应用：如光学、电磁学等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1488" name="矩形 122"/>
          <p:cNvSpPr/>
          <p:nvPr>
            <p:custDataLst>
              <p:tags r:id="rId8"/>
            </p:custDataLst>
          </p:nvPr>
        </p:nvSpPr>
        <p:spPr>
          <a:xfrm rot="204112">
            <a:off x="1224808" y="3921897"/>
            <a:ext cx="4320282" cy="2254990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90" name="矩形 123"/>
          <p:cNvSpPr/>
          <p:nvPr>
            <p:custDataLst>
              <p:tags r:id="rId9"/>
            </p:custDataLst>
          </p:nvPr>
        </p:nvSpPr>
        <p:spPr>
          <a:xfrm>
            <a:off x="1229800" y="3922610"/>
            <a:ext cx="4320282" cy="225499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92" name="TextBox 2"/>
          <p:cNvSpPr txBox="1"/>
          <p:nvPr>
            <p:custDataLst>
              <p:tags r:id="rId10"/>
            </p:custDataLst>
          </p:nvPr>
        </p:nvSpPr>
        <p:spPr>
          <a:xfrm>
            <a:off x="1479403" y="4098759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物理学在质量改进中的应用：如系统工程、运筹学等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1494" name="矩形 89"/>
          <p:cNvSpPr/>
          <p:nvPr>
            <p:custDataLst>
              <p:tags r:id="rId11"/>
            </p:custDataLst>
          </p:nvPr>
        </p:nvSpPr>
        <p:spPr>
          <a:xfrm rot="204112">
            <a:off x="6641206" y="3921897"/>
            <a:ext cx="4320282" cy="2254990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96" name="矩形 90"/>
          <p:cNvSpPr/>
          <p:nvPr>
            <p:custDataLst>
              <p:tags r:id="rId12"/>
            </p:custDataLst>
          </p:nvPr>
        </p:nvSpPr>
        <p:spPr>
          <a:xfrm>
            <a:off x="6646911" y="3922610"/>
            <a:ext cx="4320282" cy="225499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98" name="TextBox 2"/>
          <p:cNvSpPr txBox="1"/>
          <p:nvPr>
            <p:custDataLst>
              <p:tags r:id="rId13"/>
            </p:custDataLst>
          </p:nvPr>
        </p:nvSpPr>
        <p:spPr>
          <a:xfrm>
            <a:off x="6896514" y="4098759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物理学在质量保证中的应用：如可靠性工程、风险管理等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https://d.book118.com/237003163026006052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2"/>
  <p:tag name="KSO_WM_UNIT_INDEX" val="1_1_2"/>
  <p:tag name="KSO_WM_UNIT_LAYERLEVEL" val="1_1_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0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54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14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思源黑体 CN Normal</vt:lpstr>
      <vt:lpstr>Calibri Light</vt:lpstr>
      <vt:lpstr>Office Theme</vt:lpstr>
      <vt:lpstr>物理学与生产管理</vt:lpstr>
      <vt:lpstr>目录</vt:lpstr>
      <vt:lpstr>单击编辑章节标题</vt:lpstr>
      <vt:lpstr>物理学在生产管理中的应用</vt:lpstr>
      <vt:lpstr>PowerPoint Presentation</vt:lpstr>
      <vt:lpstr>物理学的概念及其在生产管理中的重要性</vt:lpstr>
      <vt:lpstr>物理学原理在生产管理中的应用实例</vt:lpstr>
      <vt:lpstr>物理学原理对生产管理的启示</vt:lpstr>
      <vt:lpstr>生产管理中物理学的应用领域</vt:lpstr>
      <vt:lpstr>PowerPoint Presentation</vt:lpstr>
      <vt:lpstr>生产流程优化</vt:lpstr>
      <vt:lpstr>设备维护与管理</vt:lpstr>
      <vt:lpstr>质量控制与检测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2024-09-25T14:13:41.691</cp:lastPrinted>
  <dcterms:created xsi:type="dcterms:W3CDTF">2024-09-25T06:13:41Z</dcterms:created>
  <dcterms:modified xsi:type="dcterms:W3CDTF">2024-09-25T06:13:44Z</dcterms:modified>
</cp:coreProperties>
</file>