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C1274-475A-4576-9DF8-43075A15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FB9D8-37CB-41E8-99C8-CC450DA84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27929-FD97-4F26-9A77-0DCDC6F9B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237D1-6D0E-4F97-BBE9-64E1A675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15D707-A5BA-4773-AE5A-34493ECBD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9223B2-A31D-4FB9-A9E3-813394FDF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3E689A-3B94-45B5-8EDE-EC5D6F48B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18F65-1823-48E4-8CAF-68DBFB49C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94E85-B332-4BDA-9081-C328E5299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18E00-35C9-47D1-B82F-51948FF15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5F7DD-B346-4486-92BC-E4781C11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040211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美国应急体系与特征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美国应急体系概述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美国应急体系的特征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美国应急体系的具体实践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美国应急体系的挑战与问题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美国应急体系的启示与借鉴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742" b="137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891" b="58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143" r="31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应对自然灾害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美国地域辽阔，自然灾害频发，如飓风、地震、洪水等。应急体系的建设旨在减轻灾害对人民生命财产安全的威胁。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应对人为事故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随着工业化和城市化的推进，人为事故如火灾、交通事故、化学泄漏等不断增多，应急体系需要快速响应并妥善处理。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在应对突发事件时，应急体系能够协调各方资源，保障社会秩序和公共安全，维护社会稳定。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055" r="26055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介绍美国各级政府应急管理机构的职能、运作方式和协作机制。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联邦、州和地方政府的应急管理机构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阐述美国针对不同类型突发事件的应急预案制定和演练实施情况。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应急预案和演练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分析美国在应急资源储备、调配和运输等方面的能力和优势。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应急资源和能力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探讨美国在国际应急救援领域的合作与援助情况，以及与其他国家的协作机制。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国际合作与援助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美国应急体系概述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应急体系是指为应对突发事件、减轻其对社会和公众造成的影响而建立的一套组织、协调、指挥、调度和资源配置的综合性系统。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美国应急体系主要由以下几个部分构成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为应急管理和救援工作提供法律依据和保障。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应急体系的定义与构成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包括联邦、州、地方各级政府及相关部门的应急管理机构。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针对不同类型和级别的突发事件，制定相应的应急预案和处置措施。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应急资源保障体系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包括人力、物力、财力等资源的储备和调配机制。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应急科技与信息化支撑体系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运用先进科技和信息化手段，提高应急响应的效率和准确性。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应急体系的定义与构成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美国应急体系的发展历程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21世纪以来，美国应急体系在经历多次重大突发事件的考验后，不断完善和成熟，形成了较为完备的应急管理体系。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20世纪初期，美国开始建立初步的应急管理体系，主要针对自然灾害和公共卫生事件。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20世纪中期至末期，随着工业化进程的加速和城市化水平的提高，美国应急体系逐渐完善，涵盖了更多领域和类型的突发事件。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美国应急管理体系呈现联邦、州、地方三级管理的架构，各级政府均设有专门的应急管理机构，负责协调和组织本地区的应急管理工作。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美国已经形成了以《国家紧急状态法》、《灾害救援法》等为核心的应急管理法律法规体系，为应急管理工作提供了有力的法律保障。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针对不同类型和级别的突发事件，美国各级政府制定了详细的应急预案和处置措施，确保在突发事件发生时能够迅速响应和有效处置。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美国各级政府通过财政拨款、社会捐赠等多种渠道筹集资金，建立了完善的应急资源保障体系，包括救援队伍、物资储备、医疗救治等方面的资源。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美国注重运用先进科技和信息化手段提高应急管理效率，如利用大数据、人工智能等技术进行灾害预警和风险评估，提高救援决策的准确性和时效性。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应急资源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科技支撑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美国应急体系的现状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美国应急体系的特征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在应对重大突发事件时，联邦政府会设立专门机构进行跨部门、跨地区的协调，确保资源的高效利用。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州和地方政府的作用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州和地方政府在应急管理中发挥重要作用，负责制定和执行本地区的应急计划，并与联邦政府和其他机构进行协作。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美国实行联邦、州、地方三级政府管理体制，各级政府在应急管理上拥有相对独立的权力和职责。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联邦制下的应急管理体制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美国宪法和相关法律为应急管理提供了坚实的法律基础，明确了政府在应急管理中的职责和权力。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宪法和法律基础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针对不同类型的突发事件，美国制定了相应的专门法规，如《国家紧急状态法》、《灾害救助法》等。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美国政府设立了专门的机构来执行和监管应急管理法律法规的实施，确保各项措施得到有效落实。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法律执行与监管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美国建立了完善的预警机制，通过气象、地质等监测手段及时发现潜在的危险，并向公众发布预警信息。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各级政府制定了详细的应急响应计划，明确了在突发事件发生时的组织指挥、资源调配、救援行动等方面的措施。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美国重视救援力量的建设，包括专业救援队伍、志愿者组织以及军队等，确保在关键时刻能够迅速投入救援行动。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救援力量建设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高效的应急响应机制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先进的科技支撑体系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美国在应急管理中广泛应用信息化技术，如地理信息系统（GIS）、遥感技术、大数据分析等，提高了应急管理的效率和准确性。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美国拥有先进的通信技术，包括卫星通信、无线通信等，确保在突发事件发生时能够实现快速、准确的信息传递和指挥调度。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科技研发与创新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美国政府和企业重视科技研发和创新，不断推动新技术在应急管理中的应用，提高应对突发事件的能力和水平。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https://d.book118.com/237004021143006040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2024-09-13T07:19:14.677</cp:lastPrinted>
  <dcterms:created xsi:type="dcterms:W3CDTF">2024-09-12T23:19:14Z</dcterms:created>
  <dcterms:modified xsi:type="dcterms:W3CDTF">2024-09-12T23:19:16Z</dcterms:modified>
</cp:coreProperties>
</file>