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0B3D1-90EB-4C6E-BA75-5952AC38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D65BE-3489-408A-9839-3315DDB4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83FCF-3D0E-4607-8CAD-EFAA3F6C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EE218-9773-46EB-88C4-76ACB435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4C00E-13F0-4856-ACBC-19CD8BE5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1202A-F59F-4839-9B12-474EDC88D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09C4D-96C6-456E-9F08-A3402BE3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366AA-63E5-4A7B-9AA7-712964A5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0277C-C50F-47A9-BD69-4B492DE37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56F09-4331-414A-B557-B496E13F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CAB23-A8E5-4D28-97BF-3FBFA636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10010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2023年产科住院总医师工作总结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感谢与展望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负责安排住院患者的床位、诊疗计划，确保患者得到及时、有效的治疗。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住院患者管理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药品和设备管理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监督和审核住院患者的病历书写，确保病历资料完整、准确。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负责药品和医疗设备的采购、保管和发放，确保药品质量和设备正常运行。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定期对住院患者的诊疗过程进行评估，发现问题及时整改。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诊疗质量评估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监督医疗安全制度执行情况，预防医疗事故和纠纷的发生。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医疗安全监管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组织开展医疗质量改进项目，提高医疗服务水平。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医疗质量监控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实习生带教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负责实习生的临床带教工作，指导实习生掌握临床知识和技能。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医师培训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组织住院医师进行临床技能培训和考核，提高医师的诊疗能力。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组织学术交流活动，促进医师之间的经验分享和学习。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50" r="1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培训与教学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科研项目申请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参与科研项目的申请和立项工作，提高医院的科研水平。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负责收集临床数据，进行统计分析，为科研项目提供支持。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论文撰写与发表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参与论文的撰写和发表，推广科研成果，提高医院知名度。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通过定期培训和案例分析，全体医师对医疗质量安全的认识得到提高，严格遵守诊疗规范，有效降低了医疗差错和纠纷的发生率。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医疗质量安全意识增强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加强了危重孕产妇的抢救流程和团队协作，成功抢救了多例危重孕产妇，抢救成功率较往年有了明显提高。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危重病例抢救成功率提升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优化了围产保健服务流程，提高了产前检查和产后的随访服务质量，得到了孕产妇和家属的广泛好评。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围产保健服务质量改善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积极参加国内外学术交流活动，引进先进的诊疗技术和理念，促进了科室整体学术水平的提升。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住院医师规范化培训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作为指导老师，认真履行职责，对规范化培训的住院医师进行悉心指导，为培养合格的临床医师做出了贡献。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医师技能培训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组织了多场专业技能培训，包括产科急救技能、新生儿复苏等，提高了医师的专业技能水平。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作为课题负责人或主要参与者，承担的多项课题研究取得了重要进展，为产科临床实践提供了科学依据。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在国内外学术期刊上发表了多篇论文，其中SCI论文数量和质量均有明显提升。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在国内外学术会议上做口头报告或壁报展示，扩大了科室在学术界的影响力。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https://d.book118.com/237010010042006034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2024-09-08T02:18:38.735</cp:lastPrinted>
  <dcterms:created xsi:type="dcterms:W3CDTF">2024-09-07T18:18:38Z</dcterms:created>
  <dcterms:modified xsi:type="dcterms:W3CDTF">2024-09-07T18:18:40Z</dcterms:modified>
</cp:coreProperties>
</file>