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2C6F5-F413-4B87-A09C-782B5FEB9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21DD0-D2A3-420E-9204-72E88C6B1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7485E-D63B-475A-A3EA-DF6BF36A2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8DD55-BAED-40E8-9476-397720DEC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8CF74A-A655-4373-B259-905ECFC93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D13BDE-C8FE-4822-9E0C-F3A692B06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9B8E49-FF8A-4FBB-8520-B8617339A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5D93E-F7EA-4AD3-803A-DFD5582E8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DA760-B771-4EC1-81C2-A1166F32E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ADF62-E831-4569-82AE-BFCC67ACA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AB20E-0C95-4E03-BEB2-DB501893C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1112005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应急救护培训讲话稿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应急救护基础知识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常见紧急状况处理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现场应急救护流程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救护员职责与注意事项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随着社会的发展，人们对安全问题的关注度逐渐增强，应急救护培训成为社会关注的热点。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各种意外事件如火灾、地震、交通事故等频繁发生，对应急救护能力提出了更高的要求。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意外事件的频发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社会安全意识的提高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提高应急反应能力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通过培训，使参与者了解应急救护的基本知识和技能，能够在紧急情况下迅速做出正确的反应。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增强自救互救能力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培养参与者在遇到突发事件时能够正确使用急救器材，提高自救互救的能力。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提升社会责任感和公德心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通过培训，使参与者了解应急救护的重要性和必要性，增强社会责任感和公德心，为社会的安全稳定做出贡献。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应急救护基础知识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先救命，后治伤，先救重，后救轻。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急救步骤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92" r="11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评估现场安全、迅速判断病情、保持呼吸道通畅、建立静脉通道、采取急救措施。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避免盲目搬动伤者，注意保护伤口，遵循正确的急救顺序。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急救常识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在心脏骤停的情况下，心肺复苏术可以挽救生命，为专业救援争取时间。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1125" r="31125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292" r="10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CPR的重要性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胸外按压、开放气道、人工呼吸，按照30:2的比例进行循环。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CPR操作步骤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确保按压位置准确、力度适中、频率合适，避免过度通气。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CPR的注意事项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心肺复苏术（CPR）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直接加压止血、抬高受伤部位止血、止血带止血等。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止血方法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选择合适的包扎材料，采用环形包扎、螺旋包扎、八字包扎等方法进行包扎。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包扎技巧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保持伤口清洁干燥，避免过紧或过松的包扎，及时更换敷料。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包扎注意事项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止血与包扎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常见紧急状况处理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创伤处理是应急救护中的重要环节，包括止血、清洁伤口和包扎等步骤。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创伤处理的第一步是止血，可以采用直接加压法或止血带等措施来控制出血。接下来，需要清洁伤口，用流动水冲洗伤口，去除异物和坏死组织。最后，进行包扎，用无菌纱布覆盖伤口，并用绷带固定。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创伤处理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烧伤与烫伤处理的关键在于快速降温和保护创面，以减轻疼痛和预防感染。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于烧伤和烫伤，应立即用流动的冷水冲洗伤口，以降低皮肤温度，缓解疼痛。切忌用力搓洗或涂抹油脂类物质，以免加重损伤。在清洁伤口后，可以用无菌纱布轻轻覆盖创面，避免细菌感染。如果伤口起泡或破溃，应避免弄破水泡，并尽快就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烧伤与烫伤处理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动物咬伤处理需注意预防狂犬病和其他感染，包括清洗伤口、止血、就医等步骤。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被动物咬伤后，应尽快用流动的清水或肥皂水冲洗伤口，并从周围向中心冲洗，以减少感染的风险。如果伤口较深或出血较多，应先压迫止血，并立即就医。在就医前，可以先行用无菌纱布包裹伤口，避免细菌感染。此外，应尽快接种狂犬疫苗，预防狂犬病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动物咬伤处理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https://d.book118.com/237011120053006032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2024-09-05T04:09:15.188</cp:lastPrinted>
  <dcterms:created xsi:type="dcterms:W3CDTF">2024-09-04T20:09:15Z</dcterms:created>
  <dcterms:modified xsi:type="dcterms:W3CDTF">2024-09-04T20:09:17Z</dcterms:modified>
</cp:coreProperties>
</file>