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5A8923-2868-4240-B7E7-DD0CBB479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3DC469-1239-43BB-847E-853DA72F6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71B669-8177-4E36-B633-ED721FA87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1DD6F8-757C-4267-9898-97051B110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E20529-1664-424F-8A36-0E177FAEC8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42CE82-6B1E-4D1E-8734-4A9C01029B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F7A68D-9B7A-49A9-A64B-06DF716807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76BC6B-5F97-4570-AE69-30C0FBADC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DA248F-A06C-46C7-936E-BACF669737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9CE84B-D225-44A4-A0A4-39E0C8F158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1880CD-6DA5-4FFF-BAF7-D6AF4DA6B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01210120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大学生职业生涯规划认识自我转变角色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职业生涯规划概述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自我认知与定位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角色转变与适应策略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职业发展路径规划与选择</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求职技巧提升与实战演练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职场人际关系建立与维护</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职业生涯规划概述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职业生涯规划定义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职业生涯规划意义</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职业生涯规划定义与意义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帮助个人真正了解自己，为自己订下事业大计，筹划未来，进一步详尽估量主、客条件和内外环境优势和限制，在“衡外情、量己力”的情形下，设计出符合自己特点的合理而又可行的职业生涯发展方向。</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个人与组织相结合，在对一个人职业生涯的主客观条件进行测定、分析、总结的基础上，对自己的兴趣、爱好、能力、特点进行综合分析与权衡，结合时代特点，根据自己的职业倾向，确定其最佳的职业奋斗目标，并为实现这一目标做出行之有效的安排。</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自我评估</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职业生涯机会的评估</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确定职业发展目标</a:t>
            </a:r>
          </a:p>
        </p:txBody>
      </p:sp>
      <p:pic>
        <p:nvPicPr>
          <p:cNvPr id="5" name="Picture 5"/>
          <p:cNvPicPr>
            <a:picLocks noChangeAspect="1"/>
          </p:cNvPicPr>
          <p:nvPr/>
        </p:nvPicPr>
        <p:blipFill>
          <a:blip r:embed="rId2"/>
          <a:srcRect t="11005" b="11005"/>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986" r="198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职业生涯规划步骤与方法</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包括对自己的兴趣、特长、性格的了解，也包括对自己的学识、技能、智商、情商的测试。</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主要是评估周边各种环境因素对自己职业生涯发展的影响。在制定个人的职业生涯规划时，要充分了解所处环境的特点、掌握职业环境的发展变化情况、明确自己在这个环境中的地位以及环境对自己提出的要求和创造的条件等等。</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制定职业生涯规划时，关键是要确立好目标。任何人的职业目标必然要经历由低级到高级的发展过程。职业目标的选择并无定式可言，关键是要依据自我实际，这就要求我们要始终围绕目标，坚持不懈地奋斗，最终实现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选择职业生涯路线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在职业确定后，还要计划一下职业发展的大致路线，是向行政管理路线发展，还是向专业技术路线发展，或是先向技术路线发展再转向行政管理路线。由于发展路线不同，对职业发展的要求也不同。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制定行动计划与措施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在确定了职业生涯目标后，行动便成了关键的环节。没有达成目标的行动，目标就难以实现，也就谈不上事业的成功。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职业生涯规划步骤与方法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职业生涯规划与大学生关系</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帮助大学生充分认知自我：很多大学生能够充分了解自己的个性、兴趣和能力，而对自己喜欢的职业和不喜欢的职业也有比较清晰的认识。但也有一些大学生对自我的认知并不十分全面和准确。通过职业生涯规划相关的测评工具可以进一步帮助大学生充分地认识自我。</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增强大学生应对社会竞争的能力：当今社会处在变革的时代，到处充满着激烈的竞争。物竞天择，适者生存。职业活动的竞争非常突出。要想在这场激烈的竞争中脱颖而出并保持立于不败之地，必须设计好自己的职业生涯规划。</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促进大学生自我成长：通过职业生涯规划可以引导大学生正确认识自身的个性特质、现有与潜在的资源优势，帮助大学生重新对自己的价值进行定位并使其持续增值；引导大学生对自己的综合优势与劣势进行对比分析；使大学生树立明确的职业发展目标与职业理想；引导大学生评估个人目标与现实之间的差距；引导大学生前瞻与实际相结合的职业定位，搜索或发现新的或有潜力的职业机会；帮助大学生学会如何运用科学的方法采取可行的步骤与措施，不断增强大学生的职业竞争力，实现自己的职业目标与理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自我认知与定位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845" r="3084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自我认知重要性及方法</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通过自我反思、心理测评、他人反馈等方法，可以全面、客观地认识自我。</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自我认知是职业生涯规划的基础，有助于个人了解自身兴趣、价值观、技能等，为职业选择提供指导。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个人特质包括性格、兴趣、价值观等，对职业选择和发展有重要影响。</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优势分析有助于发掘自身潜力，提升职业竞争力。</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结合个人特质和优势，可以选择适合自己的职业领域和发展方向。</a:t>
              </a:r>
            </a:p>
          </p:txBody>
        </p:sp>
      </p:grpSp>
      <p:pic>
        <p:nvPicPr>
          <p:cNvPr id="14" name="Picture 14"/>
          <p:cNvPicPr>
            <a:picLocks noChangeAspect="1"/>
          </p:cNvPicPr>
          <p:nvPr/>
        </p:nvPicPr>
        <p:blipFill>
          <a:blip r:embed="rId2"/>
          <a:srcRect l="12500" r="1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21875" r="218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个人特质与优势分析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500" r="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8188" r="1818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了解不同职业领域的特点和要求，有助于找到适合自己的职业方向。</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通过实习、兼职、志愿服务等方式，可以亲身体验不同职业领域的工作内容和环境。</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与行业内人士交流，获取职业发展的建议和指导。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适合职业领域探索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角色转变与适应策略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明确自身在职场中的定位，了解职场规则和文化，积极适应新角色。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角色认知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33" r="142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技能提升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111" r="1411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人际关系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针对职位要求，提高自身专业技能和综合素质，增加竞争力。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建立良好的职场人际关系，与同事和领导保持积极沟通，展现团队合作精神。</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从学生到职场人角色转变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947" b="494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职场新人心态调整及适应技巧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保持谦虚学习态度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作为新人，应虚心向同事和领导请教，不断学习和进步。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积极面对挑战和压力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遇到困难时保持乐观心态，勇于承担责任和挑战自我。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灵活适应变化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职场中变化不可避免，应提高适应能力，灵活应对各种变化。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93" r="1799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制定明确目标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设定短期和长期目标，制定实现目标的计划，保持目标导向。</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寻求帮助和支持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遇到问题时积极寻求同事、领导或专业人士的帮助和支持。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自我激励和调整</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保持积极心态，通过自我激励和调整来应对挑战和困难。</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面对挑战和困难应对策略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职业发展路径规划与选择</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https://d.book118.com/237012101201006040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2024-09-13T15:00:18.616</cp:lastPrinted>
  <dcterms:created xsi:type="dcterms:W3CDTF">2024-09-13T07:00:18Z</dcterms:created>
  <dcterms:modified xsi:type="dcterms:W3CDTF">2024-09-13T07:00:20Z</dcterms:modified>
</cp:coreProperties>
</file>