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95F6C-4363-4D61-A982-EFD422A8B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89B75-9EDB-47FB-B6DF-B3C92081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A212C-C2D0-4D9D-85D5-0FBC3FA7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EA1F7-B512-4A65-B3B2-054DBAB53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6970F-664B-4DB7-AE59-5016E375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B5F41-6ADE-4FA1-9A96-EE9ED7307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A2DED-01FA-4C1E-959E-9AE61E4D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62B2D-254F-46E2-A72E-0009B1B8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5DA5F-1B23-453F-ACA7-505235FA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5250D-A51B-4FC1-BB02-CDCBE868D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AF2B4-DB08-4CE8-810E-77A45D850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13011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人力资源风险识别与防范措施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本文旨在探讨人力资源风险的识别与防范措施，帮助企业建立健全的人力资源风险管理体系，降低风险对企业经营的不良影响。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随着市场竞争的加剧和企业经营环境的不断变化，人力资源风险已成为影响企业发展的重要因素之一。企业需要加强对人力资源风险的识别与防范，确保企业稳健发展。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人力资源风险是指企业在人力资源管理过程中，由于各种不确定性因素导致企业遭受损失的可能性。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根据风险来源和影响程度，人力资源风险可分为以下几类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包括招聘过程中出现的虚假信息、歧视、违反法律法规等问题，可能导致企业形象受损、招聘成本增加等后果。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招聘风险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人力资源风险的定义和分类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包括员工沟通不畅、内部矛盾激化、员工投诉处理不当等问题，可能导致团队协作障碍、员工流失等后果。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包括培训计划不合理、培训内容与实际需求不符、培训效果不佳等问题，可能导致员工技能水平不足、工作效率低下等后果。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包括绩效评价标准不明确、考核过程不公正、考核结果失真等问题，可能导致员工积极性受挫、人才流失等后果。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包括薪酬设计不合理、福利政策不完善、薪酬调整不及时等问题，可能导致员工满意度下降、工作动力减弱等后果。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人力资源风险的定义和分类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通过设计问卷，收集员工对企业人力资源管理各个方面的意见和建议，从而识别潜在的风险。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与员工进行面对面交流，深入了解他们的想法和感受，从而发现可能存在的问题和风险。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通过对企业的人力资源管理资料进行深入研究和分析，识别出其中的风险点和问题。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确定需要识别的人力资源风险类型和范围。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收集与人力资源管理相关的各种信息，如员工满意度、离职率、绩效考核结果等。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对收集到的信息进行分析，找出可能对企业造成不良影响的风险因素。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将识别出的风险因素进行整理和分类，形成风险清单。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分析风险因素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制定风险清单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反映员工对企业人力资源管理满意程度的指标，低满意度可能意味着存在管理问题或沟通不畅等风险。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员工离职的比例，高离职率可能意味着企业存在工作环境不佳、待遇不公等问题。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反映员工工作表现和绩效的指标，绩效考核结果不佳可能意味着存在培训不足、激励措施不当等问题。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绩效考核结果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反映企业与员工之间劳动关系和谐程度的指标，劳动争议数量增多可能意味着存在管理不规范、沟通不畅等问题。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劳动争议数量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与员工进行面对面交流，深入了解他们对企业管理、工作环境等方面的感受和看法。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通过设计问卷，收集员工对企业人力资源管理各方面的意见和看法，分析潜在风险。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收集企业人力资源管理的相关政策和制度，分析其中存在的缺陷和不足。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将识别出的风险按照发生的可能性和影响程度进行矩阵排列，评估风险等级。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资料分析法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确定评估的范围、目的和对象，以及所需的信息和数据。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包括评估的时间表、资源需求和参与人员等。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通过问卷调查、访谈、资料分析等方法收集相关信息。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对收集到的信息进行分析，识别潜在的人力资源风险。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采用风险矩阵法等方法对识别出的风险进行等级划分。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根据风险评估结果，制定相应的防范措施。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制定防范措施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https://d.book118.com/237013011006006043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2024-09-16T15:41:52.979</cp:lastPrinted>
  <dcterms:created xsi:type="dcterms:W3CDTF">2024-09-16T07:41:53Z</dcterms:created>
  <dcterms:modified xsi:type="dcterms:W3CDTF">2024-09-16T07:41:54Z</dcterms:modified>
</cp:coreProperties>
</file>