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F1888E-5B5C-48E0-B721-8838084933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2E332E-6F11-4D9E-9D89-CA979D4EC8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C7B039-699F-42EB-B11B-C1CD12E87F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8EF4A7-EDDB-4543-9778-6340EF8EBC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BCDECA-2B92-4F2D-AA2C-C0768202FD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4C0D3D-2DF8-43B0-BB5B-3BFEDA7B9F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7ECBDF-5113-431E-808C-FED8CCC1CA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59A3DB-F890-49CD-A59E-5A18F84BE0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377A7E-DBFC-4637-8786-A0EA4A2BFA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A40B4E-AF3F-4F38-9387-C6C0E5E27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52AA71-3299-4387-8728-3AA49CC457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016032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化工行业：高科技产品的心理解读</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化工行业高科技产品概述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消费者对化工行业高科技产品的心理需求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化工行业高科技产品的心理影响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化工行业高科技产品的未来展望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化工行业高科技产品概述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高科技产品的定义与特点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高科技产品是指利用先进技术或创新科技研发、制造出来的产品，具有高技术含量、高附加值的特点。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高科技产品通常具备智能化、自动化、高效化、个性化等特点，能够满足人们日益增长的物质文化需求，提高生产效率和生活品质。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利用高科技手段处理环境污染，如废气、废水处理等。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环保领域</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研发和生产新能源材料，如太阳能电池、燃料电池等。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新能源领域</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利用高科技手段研发新药、医疗器械等。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生物医药领域</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研发和生产集成电路、电子元器件等。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电子信息领域</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化工行业高科技产品的应用领域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随着科技的不断发展，化工行业高科技产品的市场需求不断增长，竞争也日益激烈。同时，由于技术门槛较高，市场集中度较高，主要集中在一些大型企业。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随着技术的不断创新和市场需求的不断增长，化工行业高科技产品的应用领域将进一步拓展，智能化、绿色化、个性化将成为主要发展方向。同时，随着技术的普及和市场需求的增长，中小企业的参与度也将逐渐提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趋势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化工行业高科技产品的市场现状与趋势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消费者对化工行业高科技产品的心理需求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消费者对化工行业高科技产品的认知与态度</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消费者对化工行业高科技产品的认知程度有限，往往只关注产品的外观、功能和价格等方面，而对其内在的化学成分、生产工艺等方面的了解较少。</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消费者对化工行业高科技产品的态度较为复杂，一方面认为这些产品具有高科技含量，能够提高生活品质；另一方面又担心这些产品可能存在安全风险和环境污染等问题。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18" r="1251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消费者购买化工行业高科技产品的动机主要是为了追求更高的生活品质、更好的使用体验和更高效的工作方式等。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消费者在购买决策过程中，通常会考虑产品的品牌、口碑、价格、功能、安全性等方面，同时也会受到周围人群的影响，如亲友推荐、网络评价等。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消费者对化工行业高科技产品的购买动机与决策过程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消费者在使用化工行业高科技产品的过程中，往往会关注产品的性能、舒适度、安全性等方面，并会根据自己的使用体验对产品进行评价。</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消费者在使用过程中如果遇到问题，通常会寻求售后服务或向亲友寻求帮助，同时也会在网络上分享自己的使用心得和评价，这将对其他消费者的购买决策产生影响。</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消费者对化工行业高科技产品的使用体验与反馈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化工行业高科技产品的心理影响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https://d.book118.com/237016032036006033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2024-09-06T12:59:29.642</cp:lastPrinted>
  <dcterms:created xsi:type="dcterms:W3CDTF">2024-09-06T04:59:29Z</dcterms:created>
  <dcterms:modified xsi:type="dcterms:W3CDTF">2024-09-06T04:59:31Z</dcterms:modified>
</cp:coreProperties>
</file>