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E631A-9DCE-4FCF-B94D-9577E862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C1303-D0BF-4EF7-89BD-14DC5EAD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D621B-2A24-4F22-85FB-D2955890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29BEA-7CEC-49E7-8D12-26CEEAE1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871F8-71C5-4E26-9C38-F24ECCF3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8F4DC-8CC7-4663-94CA-3B0F3224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96B8A-1939-4124-996F-606A2A19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0E064-2650-4E57-92BB-C9FA9340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7FAD2-54D2-46A8-976D-D936C2FD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5080-BAD2-4B85-8456-72286CDB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1BC01-DE93-4911-8FC4-8EBEB323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16161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管理学基础绪论课件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管理环境与文化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管理伦理与社会责任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管理学是一门研究组织管理活动的学科，旨在探索管理的基本原理、方法和技巧，以提高组织的效率和效益。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管理学对于组织的成功至关重要，它提供了组织运作的框架和方法，帮助组织实现目标、提高效率、应对挑战和抓住机遇。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管理学的发展历程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管理学经历了古典管理理论、行为科学理论、系统理论、战略管理理论等多个发展阶段，不断演进和完善，为现代组织管理提供了理论基础和实践指导。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以提高生产效率和工作效率为目的，注重工作方法和工作条件的科学研究，代表人物是泰勒。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行政管理理论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强调组织结构和等级制度，以维持组织的稳定性和效率，代表人物是韦伯。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官僚制理论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主张组织应该根据职能进行分工，建立明确的权力等级和规章制度体系。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关注工作中的人际关系和行为，强调通过改善人际关系来提高生产效率，代表人物是梅奥。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认为人的行为受到自身需求的驱使，主张根据人的需求来激励和管理员工，代表人物是马斯洛。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人类需求理论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通过实验和研究来揭示人的行为规律和动机，为管理提供科学的依据和指导。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行为科学理论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权变理论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认为管理应根据组织内外部环境的变化而变化，没有一成不变的管理模式和方法。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将组织视为一个系统，强调各组成部分之间的相互关系和整体性，代表人物是巴纳德。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经验主义理论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主张通过对成功企业的实践经验进行研究，总结出管理的原则和方法，代表人物是德鲁克。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https://d.book118.com/237016161116006052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2024-09-26T03:46:56.927</cp:lastPrinted>
  <dcterms:created xsi:type="dcterms:W3CDTF">2024-09-25T19:46:56Z</dcterms:created>
  <dcterms:modified xsi:type="dcterms:W3CDTF">2024-09-25T19:46:58Z</dcterms:modified>
</cp:coreProperties>
</file>