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8E65644-4DEE-4869-AF48-5F22ABF5FF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849A3D-0496-4D34-BC43-76E62F7945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5DDCF4F-6117-49FC-8E37-6BE926BE48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E42D3CA-DCDC-4ED1-842F-BB551E62A1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FB79EE4-A17D-43CC-8E17-16EABE1B5FB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D724DA3-90A1-4303-A640-D3E0C26AC33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D58AF15-9491-4E2A-B866-BFEC740C25A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272F0DE-A0F8-4EC9-BDAC-43EFC85A8E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B99C862-33E7-4517-913E-D8C34FFE57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8A0E95-F9C1-4BA7-91B0-61DAAC651F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754F79-5AB5-4BDD-BFB7-70B25FD9DB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7021031031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近代自然科学的全面发展</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近代自然科学的发展历程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物理学领域的重大突破</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化学领域的创新与进步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生物学领域的飞速进展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地球科学领域的探索与发现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近代自然科学全面发展的影响与意义</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近代自然科学的发展背景</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随着文艺复兴和宗教改革的推进，人们逐渐摆脱了中世纪神学的束缚，开始关注自然界和人类社会的本质。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近代自然科学的意义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自然科学的发展推动了人类社会的进步，改变了人们对自然和宇宙的认识，为现代科学和技术的发展奠定了基础。</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1986" b="198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研究目的和问题</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研究目的</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通过对近代自然科学全面发展的研究，揭示其内在规律和特点，探讨其对现代社会和科技的影响。</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研究问题</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近代自然科学全面发展的原因是什么？它如何改变了人类对自然和宇宙的认识？对现代社会和科技产生了哪些影响？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近代自然科学的发展历程</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32345" b="3234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8714" b="28714"/>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520" b="252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文艺复兴时期的科学思想</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人文主义思潮的兴起</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文艺复兴时期，人文主义者强调人的价值和尊严，提倡理性和实证精神，为自然科学的发展奠定了思想基础。</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对古代科学的重新发掘</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文艺复兴时期的学者对古希腊和古罗马的科学遗产进行重新发掘和研究，为近代自然科学的兴起提供了重要的理论支持。</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实证科学方法的初步形成</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伽利略等科学家通过实验和观察等实证方法，对自然现象进行深入研究，开创了近代自然科学的实证传统。</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牛顿提出的万有引力定律和三大运动定律，构建了经典力学的完整体系，对近代自然科学的发展产生了深远影响。</a:t>
            </a:r>
          </a:p>
        </p:txBody>
      </p:sp>
      <p:pic>
        <p:nvPicPr>
          <p:cNvPr id="6" name="Picture 6"/>
          <p:cNvPicPr>
            <a:picLocks noChangeAspect="1"/>
          </p:cNvPicPr>
          <p:nvPr/>
        </p:nvPicPr>
        <p:blipFill>
          <a:blip r:embed="rId2"/>
          <a:srcRect t="12354" b="12354"/>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牛顿力学的建立</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拉瓦锡等化学家通过实验手段揭示了化学反应的本质，建立了质量守恒定律等重要化学原理，使化学成为一门独立的学科。</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化学学科的独立</a:t>
            </a:r>
          </a:p>
        </p:txBody>
      </p:sp>
      <p:pic>
        <p:nvPicPr>
          <p:cNvPr id="10" name="Picture 10"/>
          <p:cNvPicPr>
            <a:picLocks noChangeAspect="1"/>
          </p:cNvPicPr>
          <p:nvPr/>
        </p:nvPicPr>
        <p:blipFill>
          <a:blip r:embed="rId3"/>
          <a:srcRect t="1292" b="1292"/>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6152" b="615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林奈创立了生物分类学，达尔文提出了生物进化论，这些成果为生物学的发展奠定了基础。</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生物学的进步</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17-18世纪的自然科学革命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生物学的飞速发展</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孟德尔发现了遗传定律，揭示了生物遗传的奥秘；巴斯德等生物学家创立了微生物学，揭示了微生物在自然界和人类生活中的重要作用。</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电磁学的建立</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麦克斯韦等物理学家建立了电磁场理论，揭示了电磁现象的本质和规律，为电磁学的发展奠定了基础。</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热力学的完善</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卡诺、克劳修斯等科学家建立了热力学第二定律等重要理论，完善了热力学的理论体系。</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化学理论的深化</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门捷列夫发现了元素周期律，揭示了化学元素之间的内在联系和规律；诺贝尔等化学家发明了炸药等化学品，推动了化学工业的发展。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19世纪的自然科学大发展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物理学领域的重大突破</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990" r="1499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牛顿通过观察和实验，总结出了物体运动的基本规律，即牛顿三定律，为经典力学奠定了基础。</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牛顿三定律的提出</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牛顿发现了万有引力定律，解释了天体运动的规律，使天文学成为一门成熟的科学。</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万有引力定律的发现</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牛顿的力学体系不仅适用于宏观物体的运动，还可应用于微观领域，如分子、原子等的研究，具有普适性。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力学体系的完善</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牛顿力学体系的建立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热力学与统计物理学的诞生</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热力学与统计物理学在工程、医学、化学等领域有着广泛的应用，如热机效率、制冷技术、化学反应动力学等。</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热力学与统计物理学的应用</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热力学第一定律和第二定律的提出，揭示了热量传递和转换的基本规律，为热力学的发展奠定了基础。</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热力学定律的建立</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玻尔兹曼、吉布斯等科学家建立了统计物理学，用概率统计的方法研究大量微观粒子的宏观表现，揭示了物质的热学性质和相变规律。</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统计物理学的发展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083" r="9083"/>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麦克斯韦建立了电磁场理论，预言了电磁波的存在，揭示了光、电、磁之间的内在联系。</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电磁场理论的建立</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光的波动说和粒子说在长期争论中逐渐融合，建立了光的波粒二象性理论。同时，光的干涉、衍射、偏振等现象也得到了深入研究。</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光学理论的发展</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电磁学与光学理论在通信、电子、能源等领域有着广泛的应用，如无线电通信、光纤通信、太阳能电池等。</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电磁学与光学理论的应用</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电磁学与光学理论的完善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04</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化学领域的创新与进步</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原子分子学说的意义</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奠定了近代化学的基础，解释了化学反应中物质质量守恒和定比定律的原因。</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道尔顿的原子论</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提出所有物质都是由不可再分的原子构成，不同元素的原子具有不同的性质和重量。</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阿伏伽德罗的分子论</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阐明在同温同压下，相同体积的任何气体都含有相同数目的分子。</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原子分子学说的确立</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https://d.book118.com/237021031031006044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2024-09-18T10:04:05.215</cp:lastPrinted>
  <dcterms:created xsi:type="dcterms:W3CDTF">2024-09-18T02:04:05Z</dcterms:created>
  <dcterms:modified xsi:type="dcterms:W3CDTF">2024-09-18T02:04:07Z</dcterms:modified>
</cp:coreProperties>
</file>