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A886C-D559-45DC-9D2F-211B2709E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91248-9E05-4179-8D84-1348C1B14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5AD75-FE96-4D59-8C59-42B2A69F5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CAC3D-D5DE-4997-AAA5-37335CA80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AAC9DE-26F7-4C21-90C6-7EF8C3A7D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6A5653-371E-40CA-A1F8-E12E7A98E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099AE8-F676-478B-8F2B-BBDC2240B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76455-7F3C-4B00-A8DB-8187F376B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17B27-3AAB-4898-88D2-1839B9AC8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89087-58AF-4F60-BED6-E0EB74BDD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14A93-5601-41A7-8024-1F4354D21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2103612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护理特色案例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护理特色概述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护理特色案例介绍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护理特色案例的启示和借鉴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未来护理特色案例的发展方向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护理特色概述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护理特色是指护理人员在临床实践中，针对患者的具体情况，运用专业知识和技能，采取个性化的护理措施，以达到最佳的护理效果。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护理特色强调以患者为中心，关注患者的生理、心理和社会需求，注重护理过程中的人性化、专业化和科学化。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护理特色的定义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通过护理特色案例的分享和学习，可以促进护理人员之间的交流和合作，提升护理服务的质量和水平。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护理特色案例的实践和推广可以激发护理人员的创新精神，推动护理领域的创新和发展。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通过护理特色案例的实施，可以更好地满足患者的需求，提高患者对护理服务的满意度。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护理特色案例的重要性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随着医疗技术的不断发展，人们对护理服务的需求也不断提高。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传统的护理模式已经难以满足患者的需求，需要探索新的护理模式和方法。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护理特色案例的实践和推广正是在这样的背景下应运而生，为提升护理服务质量和水平提供了新的思路和方法。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护理特色案例的背景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护理特色案例介绍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案例一：个性化护理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个性化护理是一种以患者为中心，根据患者的具体情况和需求，提供定制化护理方案的护理模式。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强调患者的个体差异和特殊需求，通过了解患者的病情、生活习惯、家庭情况等，制定出符合患者实际情况的护理计划。这种护理模式注重患者的舒适度和满意度，旨在提高患者的治疗效果和生活质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康复护理是一种以恢复患者生理功能、提高生活质量为主要目标的护理模式。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关注患者的身体功能康复，通过专业的康复训练、理疗等方式，帮助患者逐渐恢复自主生活能力和社会适应能力。康复护理在术后护理、慢性病管理、老年护理等领域具有广泛应用，对于提高患者的生活质量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案例二：康复护理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心理护理是一种关注患者心理状态、提供心理支持和干预的护理模式。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针对患者的心理需求，通过与患者沟通、了解患者的情绪状态、提供心理疏导和干预等方式，帮助患者缓解焦虑、抑郁等负面情绪，增强患者的心理适应能力和应对能力。心理护理在精神疾病管理、重症患者护理、孕产妇护理等领域具有广泛应用，有助于提高患者的治疗效果和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https://d.book118.com/237021036122006041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2024-09-14T12:12:25.024</cp:lastPrinted>
  <dcterms:created xsi:type="dcterms:W3CDTF">2024-09-14T04:12:25Z</dcterms:created>
  <dcterms:modified xsi:type="dcterms:W3CDTF">2024-09-14T04:12:26Z</dcterms:modified>
</cp:coreProperties>
</file>