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F7C23-3DB2-418C-A380-AD7A8DC78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401A1-2230-4934-974B-0C0AB146D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8C3AB-A7FA-476B-9752-375EF71C8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77595-A417-4A87-8760-61C610CB8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BE0CAF-644F-4749-9535-71BB9C220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C8ABD2-F96E-4882-801B-FDCD2CFB8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859123-AA64-4530-9B94-C8E430F81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48D60-9533-4D6D-87C9-5BDDA0564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215A5-A8CF-4BF6-A860-7697D7BA5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C7C74-5825-40DE-8FF5-1708B08A9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87A89-0454-40AB-A773-F9B61B99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211251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微量元素的地球化学分类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地球化学基础知识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微量元素地球化学分类标准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各类微量元素地球化学特征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微量元素地球化学循环过程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微量元素资源开发与环境保护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微量元素是指在自然界中含量很低，通常指占地球总质量比例小于0.01%的元素。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微量元素在地球化学中具有重要的地位，尽管它们在自然界中含量稀少，但对地球环境和生命过程具有不可或缺的作用。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72" b="317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0523" b="2052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微量元素具有独特的地球化学性质，如分散性、难溶性、变价性等，这些特点使得它们在地球化学过程中表现出独特的行为。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523" b="2052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微量元素在自然界中分布广泛，但含量极不均匀。它们可以存在于各种岩石、土壤、水体和生物体中。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微量元素的分布受到地质作用、地球化学循环和生物地球化学过程等多种因素的影响。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某些微量元素在特定环境条件下可以富集形成矿床，如铁矿、铜矿等。这些矿床对于人类经济和社会发展具有重要意义。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微量元素在自然界中分布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随着科学技术的不断发展，人们对微量元素的认识和应用将不断深入。未来，微量元素将在更多领域发挥重要作用，为人类社会的可持续发展做出贡献。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微量元素对于维持地球环境和生命过程具有重要作用。例如，一些微量元素对于植物生长和人体健康是必需的。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微量元素在地球科学、环境科学、生物学和医学等领域具有广泛的应用价值。它们可以作为地球化学示踪剂、环境污染指示剂、生物营养元素和医疗诊断元素等。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4411" b="1441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77" r="87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微量元素重要性及应用价值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地球化学基础知识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地球化学是研究地球的化学组成、化学作用和化学演化的科学，它是地质学与化学、物理学相结合而产生和发展起来的交叉学科。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地球化学的研究对象包括地球及其各部分（如岩石、矿物、水、大气和生物）的化学组成、化学作用和化学演化，以及它们的时空分布规律。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地球化学概念及研究对象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地球化学概念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根据元素的地球化学性质，如元素的丰度、分布、迁移和富集规律等，将元素分为常量元素、微量元素、稀土元素、放射性元素等。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元素地球化学分类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根据同位素的性质，如同位素丰度、同位素比值、同位素年龄等，研究地球物质的来源、成因和演化。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同位素地球化学分类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研究地球中有机质的组成、结构、性质、分布和演化，以及与无机物质的相互作用。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有机地球化学分类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地球化学分类方法简述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微量元素的概念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微量元素是指在地球组成中含量很低（通常指质量分数低于0.01%）的化学元素。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虽然在地球组成中含量很低，但它们对于地球的化学演化、生命起源和演化、矿产资源形成等具有重要意义。例如，一些微量元素对于生物体的生长和发育是必需的，而另一些微量元素则对于成矿作用具有重要指示意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微量元素的研究方法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微量元素的研究方法包括地球化学分析、同位素示踪、微量元素地球化学填图等。这些方法可以帮助我们了解微量元素的分布、迁移和富集规律，以及它们在地球化学过程中的作用。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微量元素在地球化学中地位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微量元素地球化学分类标准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167" r="5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稀土元素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包括镧系元素和钪、钇等元素，具有独特的地球化学性质和广泛的工业用途。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金属元素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如铁、锰、铜、锌等，具有典型的金属性质，广泛存在于各种岩石和矿物中。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非金属元素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如硫、磷、氯等，以阴离子或分子形式存在于自然界，常与金属元素结合形成矿物。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按元素性质进行分类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以独立矿物形式存在的微量元素，如金、银等贵金属元素。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独立矿物元素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类质同象元素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吸附状态元素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以类质同象形式存在于矿物晶格中的微量元素，如铝硅酸盐矿物中的铁、镁等。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以吸附状态存在于矿物表面或土壤中的微量元素，如粘土矿物表面吸附的铜、锌等。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按赋存状态进行分类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亲石元素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倾向于与氧结合形成硅酸盐、氧化物等矿物，如钨、锡等。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亲铜元素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倾向于与硫结合形成硫化物矿物，如铜、铅、锌等。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亲铁元素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倾向于与铁结合形成金属互化物或合金，如镍、钴等。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挥发性元素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具有较低的熔点和沸点，易于挥发和迁移，如氟、氯、碘等卤素元素。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按地球化学行为进行分类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https://d.book118.com/237021125154006045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2024-09-20T17:08:59.355</cp:lastPrinted>
  <dcterms:created xsi:type="dcterms:W3CDTF">2024-09-20T09:08:59Z</dcterms:created>
  <dcterms:modified xsi:type="dcterms:W3CDTF">2024-09-20T09:09:01Z</dcterms:modified>
</cp:coreProperties>
</file>