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03430-02D3-494B-86F3-EABD518E9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FBDD3-0D6A-47C6-8537-5C61D4A93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A430C-5585-4A36-805B-5BDCF135D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49CCE6-A9E1-403B-B079-DE1E12BDC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C581B8-0EDD-45F6-B805-53E76ACBC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651C7B-F05F-470C-84FB-B0865EC12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2D4D0D-4C57-470C-ADB2-E560380E2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CC7494-A232-447F-A7CB-1A0386A9F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9B50C-CAD2-47B7-AA51-EABE1D898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B5CCA-86CF-4C07-A8CC-EE20D454C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4D222-5431-40EB-9F97-86EEF6AD5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02212415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护理查房制度及护理会诊制度课件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护理会诊制度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护理查房与护理会诊的区别与联系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护理查房与护理会诊的实践应用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护理查房与护理会诊的未来发展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护理查房制度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通过查房，护理人员可以更深入地了解患者的病情、生活习惯、家庭情况等，从而更好地为患者提供个性化的护理服务。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促进护理人员对患者的了解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查房过程中，护理人员可以相互交流经验、学习新的知识和技能，提高自身的专业水平。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提高护理人员的专业知识和技能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通过定期的查房，可以及时发现和解决护理过程中存在的问题，确保患者的安全和护理质量。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保证护理安全和质量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查房可以促进不同科室、不同护理人员之间的交流和合作，增强团队凝聚力。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促进团队合作和交流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护理计划和措施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护理记录和交接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9412" r="1941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1" r="1667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了解患者的病情、治疗情况、检查结果等，评估患者的健康状况和护理需求。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检查护理计划是否合理、措施是否到位，了解患者的反馈和意见。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查看护理记录是否完整、准确，了解交接班的流程和注意事项。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对患者进行必要的健康教育，指导患者如何配合护理工作，提高患者的自我管理能力。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提前了解患者情况，准备好相关资料和工具。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按照规定的流程进行查房，包括查看患者情况、询问患者情况、检查护理记录等。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对查房情况进行总结和评估，提出改进意见和建议。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护理会诊制度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针对复杂、危重病例，通过会诊整合多学科资源，提供全面、专业的护理方案。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2875" r="22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解决复杂病例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通过会诊交流，提升护士的专业技能和护理质量，提高患者的满意度。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加强不同科室、不同医院之间的护理团队协作，形成护理工作合力。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会诊目的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712" r="1571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由申请会诊的科室负责人或指定护士进行病例汇报，包括患者病情、治疗情况、护理措施等。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病例汇报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参与会诊的专家和护士针对病例进行讨论分析，提出护理问题和改进建议。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根据讨论结果，制定具体的护理方案，包括护理措施、康复指导等。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制定方案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对会诊后的护理效果进行反馈和评估，不断优化护理方案。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会诊内容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会诊流程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申请会诊的科室需提前向护理部提出申请，说明会诊目的、时间和地点。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护理部根据申请内容，协调相关专家和护士参与会诊。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组织参与会诊的人员进行病例汇报、讨论分析、制定方案等环节。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对会诊过程进行记录整理，形成书面报告，以便后续查阅和评估。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提出申请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安排专家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组织会诊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整理记录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护理查房与护理会诊的区别与联系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https://d.book118.com/237022124153006034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2024-09-08T21:57:12.934</cp:lastPrinted>
  <dcterms:created xsi:type="dcterms:W3CDTF">2024-09-08T13:57:12Z</dcterms:created>
  <dcterms:modified xsi:type="dcterms:W3CDTF">2024-09-08T13:57:15Z</dcterms:modified>
</cp:coreProperties>
</file>