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C6C3C-4B83-4985-BC84-37150CB8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02147-6B53-4E7F-8E95-DA747DE7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90059-5F8A-4118-A3F5-C64091527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17A3E-B8EF-43B2-A2E6-7F67CB48F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D2600-D5E2-4372-A42A-6803FB38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88076-BF5E-4467-8804-6410F4E58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1104B-36A1-40ED-9960-D53D0D2A2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666C2-B1ED-4122-8525-10796D50A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F45E9-6B6D-4B21-A479-32DC0E78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14820-5F2E-44F0-9D5B-FB0860B0A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B8A4E-E21B-4D64-80B6-17834EA67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23046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076" r="370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护理理论是护理学科的基础，它是对护理实践的总结和提炼，为护理实践提供指导。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护理理论能够指导护理实践，提高护理工作的科学性和有效性，促进护理学科的发展。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早期的护理理论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早期的护理理论主要关注疾病的治疗和护理，强调疾病的预防和康复。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现代护理理论的兴起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随着医学模式的转变，现代护理理论开始关注人的整体性和社会性，强调人的心理、社会和情感需求。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护理理论的多元化发展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现代护理理论呈现出多元化的发展趋势，不同的护理理论流派在实践中不断完善和发展。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功能制护理理论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责任制护理理论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系统化整体护理理论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循证护理理论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护理理论的主要流派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以疾病的预防和治疗为中心，强调对病人的功能恢复和健康促进。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以病人为中心，强调护理工作的整体性和系统性，关注病人的心理、社会和情感需求。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以病人为中心，强调护士的责任心和主动性，为病人提供全面、整体的护理服务。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以科学证据为基础，强调对病人实施最佳的护理方案，提高护理实践的科学性和有效性。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奥瑞姆认为个体有维持自理的内在动力，护理的目标是增强患者的自理能力。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奥瑞姆认为个体有维持生命、促进健康和恢复健康的自理需求和能力，护理人员应评估患者的自理能力，提供必要的支持，以满足其自理需求，促进其恢复健康。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奥瑞姆的自理理论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罗伊认为个体通过适应来应对压力，护理的目标是帮助患者适应压力。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罗伊认为个体在面对压力时会产生适应反应，包括生理、自我概念、角色功能和相互依赖四个方面的适应反应。护理人员应评估患者的适应状况，提供相应的护理措施，帮助患者适应压力。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罗伊的适应模式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纽曼认为护理应以人的整体为中心，关注人的身、心、社、灵的平衡。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纽曼认为人是一个开放的系统，受到环境的影响。护理人员应关注患者的整体状况，包括生理、心理、社会和精神方面，提供全面的护理措施，以促进患者的整体平衡。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纽曼的系统模式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佩皮劳的人际关系模式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佩皮劳认为人际关系是影响健康的关键因素，护理的目标是建立良好的护患关系。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佩皮劳认为人际关系的质量直接影响个体的健康状况。护理人员应建立良好的护患关系，了解患者的需求和期望，提供个性化的护理服务，以促进患者的健康恢复。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护理理论在实践中的应用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https://d.book118.com/237023046011006052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2024-09-25T10:34:49.306</cp:lastPrinted>
  <dcterms:created xsi:type="dcterms:W3CDTF">2024-09-25T02:34:49Z</dcterms:created>
  <dcterms:modified xsi:type="dcterms:W3CDTF">2024-09-25T02:34:51Z</dcterms:modified>
</cp:coreProperties>
</file>