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1B4A0-7971-43B7-AB09-42CA10045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12D8B0-363A-46CC-9E24-90521A06A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E60BE5-0411-47CC-9AAC-FA4C48887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B8F6E0-4696-4551-A8F4-6FEC3B3D4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86E1B7-A5EE-4C3A-9840-203B450BD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F2B318-A9E1-4F8F-A8BD-EEE9E31CA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B010FB-C858-4D0F-B2B3-50C862EBA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48EFD1-CD98-48AB-94CD-8A6776659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35205E-8711-47B6-B9EC-964ECFA2F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DFBE8E-77F9-4B97-B1C3-859F7C332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032F41-06B4-4521-828A-CF87FF5B6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024000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骨科护理健康教育指导PPT\n## 1.骨科护理的基本概念与重要性\n### 1.1骨科护理的定义与范围\n### 1.2骨科护理与健康教育的关系\n### 1.3骨科护理在整体治疗中的作用\n## 2.骨科护理健康教育的基本原则与方法\n### 2.1骨科护理健康教育的基本原则\n### 2.2骨科护理健康教育的实施方法\n### 2.3骨科护理健康教育的效果评估\n## 3.骨科护理健康教育的内容与技巧\n### 3.1骨科护理健康教育的内容选择\n### 3.2骨科护理健康教育的技巧与应用\n### 3.3骨科护理健康教育的案例分析\n## 4.骨科护理健康教育在不同疾病中的应用\n### 4.1骨折患者的骨科护理健康教育\n### 4.2关节疾病患者的骨科护理健康教育\n### 4.3运动损伤患者的骨科护理健康教育\n## 5.骨科护理健康教育的挑战与未来展望\n### 5.1骨科护理健康教育的现实挑战\n### 5.2骨科护理健康教育的创新与发展\n### 5.3骨科护理健康教育在未来的发展趋势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骨科护理健康教育指导PPT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骨科护理的基本概念与重要性</a:t>
            </a:r>
            <a:endParaRPr/>
          </a:p>
        </p:txBody>
      </p:sp>
      <p:sp>
        <p:nvSpPr>
          <p:cNvPr id="14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6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6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骨科护理是护理学的一个分支</a:t>
                </a:r>
                <a:endParaRPr/>
              </a:p>
            </p:txBody>
          </p:sp>
          <p:sp>
            <p:nvSpPr>
              <p:cNvPr id="17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关注骨骼、关节和肌肉系统的疾病护理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涉及手术前后的护理工作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包括康复训练和健康教育</a:t>
                </a:r>
                <a:endParaRPr/>
              </a:p>
            </p:txBody>
          </p:sp>
        </p:grpSp>
        <p:grpSp>
          <p:nvGrpSpPr>
            <p:cNvPr id="17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骨科护理的范围广泛</a:t>
                </a:r>
                <a:endParaRPr/>
              </a:p>
            </p:txBody>
          </p:sp>
          <p:sp>
            <p:nvSpPr>
              <p:cNvPr id="17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骨折、脱臼、扭伤等急性损伤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关节炎、颈椎病、腰椎病等慢性疾病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运动损伤、工伤、交通事故等意外伤害</a:t>
                </a:r>
                <a:endParaRPr/>
              </a:p>
            </p:txBody>
          </p:sp>
        </p:grpSp>
        <p:grpSp>
          <p:nvGrpSpPr>
            <p:cNvPr id="17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骨科护理的目标是促进患者康复</a:t>
                </a:r>
                <a:endParaRPr/>
              </a:p>
            </p:txBody>
          </p:sp>
          <p:sp>
            <p:nvSpPr>
              <p:cNvPr id="17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减轻疼痛和不适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预防和控制感染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提高关节活动度和肌肉力量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恢复日常生活能力和生活质量</a:t>
                </a:r>
                <a:endParaRPr/>
              </a:p>
            </p:txBody>
          </p:sp>
        </p:grpSp>
      </p:grpSp>
      <p:pic>
        <p:nvPicPr>
          <p:cNvPr id="17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骨科护理的定义与范围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7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骨科护理与健康教育相辅相成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骨科护理为健康教育提供实践基础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健康教育促进骨科护理的效果提升</a:t>
                </a:r>
                <a:endParaRPr/>
              </a:p>
            </p:txBody>
          </p:sp>
          <p:pic>
            <p:nvPicPr>
              <p:cNvPr id="1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骨科护理健康教育的重要性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提高患者对疾病的认识和自我管理能力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降低疾病复发率和并发症发生率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提高患者的生活质量和满意度</a:t>
                </a:r>
                <a:endParaRPr/>
              </a:p>
            </p:txBody>
          </p:sp>
          <p:pic>
            <p:nvPicPr>
              <p:cNvPr id="19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骨科护理健康教育的目标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使患者了解疾病的病因、症状和治疗方法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使患者掌握自我护理和康复训练的方法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使患者了解预防疾病和保持健康的重要性</a:t>
                </a:r>
                <a:endParaRPr/>
              </a:p>
            </p:txBody>
          </p:sp>
          <p:pic>
            <p:nvPicPr>
              <p:cNvPr id="19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骨科护理与健康教育的关系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骨科护理是整体治疗的重要组成部分</a:t>
                </a:r>
                <a:endParaRPr/>
              </a:p>
            </p:txBody>
          </p:sp>
          <p:sp>
            <p:nvSpPr>
              <p:cNvPr id="20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与医疗、康复、心理等多学科合作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保障患者治疗过程的顺利进行</a:t>
                </a:r>
                <a:endParaRPr/>
              </a:p>
            </p:txBody>
          </p:sp>
        </p:grpSp>
        <p:grpSp>
          <p:nvGrpSpPr>
            <p:cNvPr id="20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0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骨科护理对患者康复的影响</a:t>
                </a:r>
                <a:endParaRPr/>
              </a:p>
            </p:txBody>
          </p:sp>
          <p:sp>
            <p:nvSpPr>
              <p:cNvPr id="20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缩短康复时间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提高康复效果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降低复发率和残疾率</a:t>
                </a:r>
                <a:endParaRPr/>
              </a:p>
            </p:txBody>
          </p:sp>
        </p:grpSp>
        <p:grpSp>
          <p:nvGrpSpPr>
            <p:cNvPr id="20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骨科护理对患者生活质量的影响</a:t>
                </a:r>
                <a:endParaRPr/>
              </a:p>
            </p:txBody>
          </p:sp>
          <p:sp>
            <p:nvSpPr>
              <p:cNvPr id="21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提高生活自理能力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改善心理状态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降低家庭和社会负担</a:t>
                </a:r>
                <a:endParaRPr/>
              </a:p>
            </p:txBody>
          </p: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骨科护理在整体治疗中的作用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骨科护理健康教育的基本原则与方法</a:t>
            </a:r>
            <a:endParaRPr/>
          </a:p>
        </p:txBody>
      </p:sp>
      <p:sp>
        <p:nvSpPr>
          <p:cNvPr id="21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18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19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20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根据患者的年龄、性别、文化背景等因素制定教育计划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充分考虑患者的病情、需求和心理状态</a:t>
                </a:r>
                <a:endParaRPr/>
              </a:p>
            </p:txBody>
          </p:sp>
          <p:sp>
            <p:nvSpPr>
              <p:cNvPr id="2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个性化原则</a:t>
                </a:r>
                <a:endParaRPr/>
              </a:p>
            </p:txBody>
          </p:sp>
        </p:grpSp>
        <p:grpSp>
          <p:nvGrpSpPr>
            <p:cNvPr id="223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2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选择与患者生活密切相关的健康问题进行教育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提供具体、可操作的健康指导</a:t>
                </a:r>
                <a:endParaRPr/>
              </a:p>
            </p:txBody>
          </p:sp>
          <p:sp>
            <p:nvSpPr>
              <p:cNvPr id="225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实用性原则</a:t>
                </a:r>
                <a:endParaRPr/>
              </a:p>
            </p:txBody>
          </p:sp>
          <p:sp>
            <p:nvSpPr>
              <p:cNvPr id="226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7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8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按照患者的认知水平和接受能力进行教育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适时调整教育内容和方式</a:t>
                </a:r>
                <a:endParaRPr/>
              </a:p>
            </p:txBody>
          </p:sp>
          <p:sp>
            <p:nvSpPr>
              <p:cNvPr id="229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循序渐进原则</a:t>
                </a:r>
                <a:endParaRPr/>
              </a:p>
            </p:txBody>
          </p:sp>
          <p:sp>
            <p:nvSpPr>
              <p:cNvPr id="230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骨科护理健康教育的基本原则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患者对疾病知识的掌握程度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自我护理和康复训练的正确率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生活质量和心理状态的改善情况</a:t>
                </a:r>
                <a:endParaRPr/>
              </a:p>
            </p:txBody>
          </p:sp>
          <p:sp>
            <p:nvSpPr>
              <p:cNvPr id="2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评估指标</a:t>
                </a:r>
                <a:endParaRPr/>
              </a:p>
            </p:txBody>
          </p:sp>
        </p:grpSp>
        <p:grpSp>
          <p:nvGrpSpPr>
            <p:cNvPr id="23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问卷调查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观察和记录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与患者和家属沟通</a:t>
                </a:r>
                <a:endParaRPr/>
              </a:p>
            </p:txBody>
          </p:sp>
          <p:sp>
            <p:nvSpPr>
              <p:cNvPr id="24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评估方法</a:t>
                </a:r>
                <a:endParaRPr/>
              </a:p>
            </p:txBody>
          </p:sp>
        </p:grpSp>
        <p:grpSp>
          <p:nvGrpSpPr>
            <p:cNvPr id="24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调整教育计划和方法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提高教育效果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为护理管理和决策提供依据</a:t>
                </a:r>
                <a:endParaRPr/>
              </a:p>
            </p:txBody>
          </p:sp>
          <p:sp>
            <p:nvSpPr>
              <p:cNvPr id="24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评估结果的应用</a:t>
                </a:r>
                <a:endParaRPr/>
              </a:p>
            </p:txBody>
          </p:sp>
        </p:grpSp>
      </p:grpSp>
      <p:pic>
        <p:nvPicPr>
          <p:cNvPr id="24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骨科护理健康教育的效果评估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骨科护理健康教育的内容与技巧</a:t>
            </a:r>
            <a:endParaRPr/>
          </a:p>
        </p:txBody>
      </p:sp>
      <p:sp>
        <p:nvSpPr>
          <p:cNvPr id="25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骨科护理健康教育的内容选择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0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疾病知识教育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疾病的病因、症状和治疗方法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疾病的预防、控制和康复措施</a:t>
                </a:r>
                <a:endParaRPr/>
              </a:p>
            </p:txBody>
          </p:sp>
          <p:pic>
            <p:nvPicPr>
              <p:cNvPr id="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5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自我护理教育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疼痛和肿胀的护理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药物的使用和注意事项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康复训练的方法和进度</a:t>
                </a:r>
                <a:endParaRPr/>
              </a:p>
            </p:txBody>
          </p:sp>
          <p:pic>
            <p:nvPicPr>
              <p:cNvPr id="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0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生活方式教育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饮食和运动的指导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保持良好的心理状态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养成良好的生活习惯</a:t>
                </a:r>
                <a:endParaRPr/>
              </a:p>
            </p:txBody>
          </p:sp>
          <p:pic>
            <p:nvPicPr>
              <p:cNvPr id="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https://d.book118.com/237024000153006043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骨科护理健康教育指导PPT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2024-09-17T21:26:24.851</cp:lastPrinted>
  <dcterms:created xsi:type="dcterms:W3CDTF">2024-09-17T13:26:24Z</dcterms:created>
  <dcterms:modified xsi:type="dcterms:W3CDTF">2024-09-17T13:26:26Z</dcterms:modified>
</cp:coreProperties>
</file>