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B05F9-2759-4F36-BDF8-8A2E6BCB4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26935-A725-4EDB-86B3-D730C2A31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CBB1E-5DD9-4B5F-9EE2-9A4D23CD0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4A752E-3407-4C29-BD80-B68403A85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DBBC8F-BE5C-4F77-BF4C-35B22D231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9607E8-221D-4B45-9815-88C3619E5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CF0520-37F4-4637-ADAB-45E10137C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C5D551-6784-40B1-90AB-F0B4A37F7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666694-2A07-4A50-8595-E713C00F5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4A33A-A611-4CB0-AB24-0F1EB5638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B1A08-C8CD-42B0-8512-DDAFE43FB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0320011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安全文化众人共享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安全文化概念及重要性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全体员工参与安全文化建设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应急预案制定与演练实施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安全事故报告、调查与处理流程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安全文化概念及重要性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安全文化的内涵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安全文化定义与内涵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安全文化是指企业、组织或社会在生产经营活动中形成的，关于安全理念、安全行为和安全环境的总和。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包括安全意识、安全知识、安全技能、安全制度、安全环境等多个方面。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91" r="1649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减少安全事故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通过安全文化建设，使员工充分认识到安全工作的重要性，自觉遵守安全规章制度。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强化安全文化建设，有助于企业及时发现和消除安全隐患，降低安全事故发生的概率。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积极的安全文化建设能够展示企业对社会和员工的责任感，提升企业社会形象。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企业安全文化建设意义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法律法规对安全文化要求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要求企业必须加强安全文化建设，提高员工安全意识，确保生产经营活动的安全。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各行业制定了相应的安全标准，要求企业在生产经营过程中遵守相关标准，确保行业安全。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企业应建立完善的安全规章制度，明确各级员工的安全职责和操作规程，确保企业安全运营。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国家安全生产法律法规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行业安全标准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企业内部安全规章制度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全体员工参与安全文化建设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制定安全文化战略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营造安全文化氛围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提供资源保障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领导层在安全文化建设中作用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领导层需以身作则，积极倡导安全文化，通过言行举止营造全员关注安全的氛围。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领导层需为安全文化建设提供必要的资源保障，包括人力、物力、财力等方面的支持。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领导层需明确安全文化建设的目标、方向和重点，制定符合企业实际的安全文化战略。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安全激励机制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建立安全激励机制，对安全生产表现优秀的员工给予表彰和奖励，激发员工参与安全文化建设的积极性。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定期开展安全教育培训，提高员工的安全意识和安全技能，确保员工具备必要的安全素质。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安全宣传活动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通过安全月、安全周等活动，宣传安全知识和安全文化，增强员工的安全意识。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员工安全意识培养与提高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建立跨部门协作机制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加强部门之间的沟通与合作，形成跨部门协同推进安全文化发展的良好格局。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明确各部门职责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明确各部门在安全文化建设中的职责和任务，确保各项工作得到有效落实。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加强信息共享与沟通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建立信息共享平台，加强部门之间的信息交流与沟通，及时发现和解决安全问题。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跨部门协作推进安全文化发展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389" r="2638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通过直接观察工作场所、设备、操作等，发现潜在的危险源。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现场观察法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与员工、管理人员等进行交流，了解他们对危险源的认识和看法。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询问交流法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使用安全检查表，对照表中的项目逐一检查，识别危险源。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通过分析工艺流程、设备参数等，识别潜在的危险源。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危险与可操作性分析（HAZOP）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危险源辨识方法及技巧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矩阵评估法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故障树分析法（FTA）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事件树分析法（ETA）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模糊综合评估法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风险评估模型介绍与应用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将危险源发生的可能性和后果严重程度分别进行评估，然后在矩阵中找出相应的风险等级。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通过分析系统故障的原因及逻辑关系，评估风险的大小。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通过分析特定事件可能导致的各种后果，评估风险的大小。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运用模糊数学理论，对多个风险因素进行综合评价，得出风险等级。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https://d.book118.com/237032001152006043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2024-09-17T20:52:12.098</cp:lastPrinted>
  <dcterms:created xsi:type="dcterms:W3CDTF">2024-09-17T12:52:12Z</dcterms:created>
  <dcterms:modified xsi:type="dcterms:W3CDTF">2024-09-17T12:52:14Z</dcterms:modified>
</cp:coreProperties>
</file>