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KKESA+VOWRGT+ArialMT"/>
      <p:regular r:id="rId15"/>
    </p:embeddedFont>
    <p:embeddedFont>
      <p:font typeface="MKHJMR+MS-UIGothic"/>
      <p:regular r:id="rId16"/>
    </p:embeddedFont>
    <p:embeddedFont>
      <p:font typeface="BCKINL+MQNFRJ+MicrosoftYaHei"/>
      <p:regular r:id="rId17"/>
    </p:embeddedFont>
    <p:embeddedFont>
      <p:font typeface="LSGOBL+KKASUL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E776-E9FF-4F4B-AE76-9C5326FA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76569-EAA3-4A80-9AF1-E8395DA86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6848-06A8-4515-91C9-50F239BF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FA2D6-9A9D-4C98-9E98-D3966EEE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8C1FD-B423-4D23-9030-887BA214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D06F1-0E8C-451F-98DC-BD0153D3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11807-641B-4D51-B3D9-FCC61AFD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BAA88-507F-43EB-B6EB-0265BB81E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FCB2B-BBB4-4D7C-8C1B-1C7609C3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FD17B-BFAB-4632-9954-FA8F23CB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B2554-0087-40AC-8D75-59545A59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33132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KKESA+VOWRGT+ArialMT"/>
                <a:cs typeface="QKKESA+VOWRGT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工作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314890"/>
            <a:ext cx="5491421" cy="1880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KKESA+VOWRGT+ArialMT"/>
                <a:cs typeface="QKKESA+VOWRGT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工作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机与工作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意度的关系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KKESA+VOWRGT+ArialMT"/>
                <a:cs typeface="QKKESA+VOWRGT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提高工作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机与工作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意度的策略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QKKESA+VOWRGT+ArialMT"/>
                <a:cs typeface="QKKESA+VOWRGT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FFFF"/>
                </a:solidFill>
                <a:latin typeface="MKHJMR+MS-UIGothic"/>
                <a:cs typeface="MKHJMR+MS-UIGothic"/>
              </a:rPr>
              <a:t>用与案例分析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KHJMR+MS-UIGothic"/>
                <a:cs typeface="MKHJMR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KHJMR+MS-UIGothic"/>
                <a:cs typeface="MKHJMR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机的来源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KHJMR+MS-UIGothic"/>
                <a:cs typeface="MKHJMR+MS-UIGothic"/>
              </a:rPr>
              <a:t>内部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B6FF"/>
                </a:solidFill>
                <a:latin typeface="MKHJMR+MS-UIGothic"/>
                <a:cs typeface="MKHJMR+MS-UIGothic"/>
              </a:rPr>
              <a:t>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KHJMR+MS-UIGothic"/>
                <a:cs typeface="MKHJMR+MS-UIGothic"/>
              </a:rPr>
              <a:t>外部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FFFFFF"/>
                </a:solidFill>
                <a:latin typeface="MKHJMR+MS-UIGothic"/>
                <a:cs typeface="MKHJMR+MS-UIGothic"/>
              </a:rPr>
              <a:t>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KHJMR+MS-UIGothic"/>
                <a:cs typeface="MKHJMR+MS-UIGothic"/>
              </a:rPr>
              <a:t>受到外部因素的影响而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KHJMR+MS-UIGothic"/>
                <a:cs typeface="MKHJMR+MS-UIGothic"/>
              </a:rPr>
              <a:t>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FFFFFF"/>
                </a:solidFill>
                <a:latin typeface="MKHJMR+MS-UIGothic"/>
                <a:cs typeface="MKHJMR+MS-UIGothic"/>
              </a:rPr>
              <a:t>力，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KHJMR+MS-UIGothic"/>
                <a:cs typeface="MKHJMR+MS-UIGothic"/>
              </a:rPr>
              <a:t>如工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MKHJMR+MS-UIGothic"/>
                <a:cs typeface="MKHJMR+MS-UIGothic"/>
              </a:rPr>
              <a:t>、福利、晋升机会等。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机的理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KHJMR+MS-UIGothic"/>
                <a:cs typeface="MKHJMR+MS-UIGothic"/>
              </a:rPr>
              <a:t>需求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00B6FF"/>
                </a:solidFill>
                <a:latin typeface="MKHJMR+MS-UIGothic"/>
                <a:cs typeface="MKHJMR+MS-UIGothic"/>
              </a:rPr>
              <a:t>次理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KHJMR+MS-UIGothic"/>
                <a:cs typeface="MKHJMR+MS-UIGothic"/>
              </a:rPr>
              <a:t>自我决定理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KHJMR+MS-UIGothic"/>
                <a:cs typeface="MKHJMR+MS-UIGothic"/>
              </a:rPr>
              <a:t>工作特性模型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斯洛提出，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人的需求可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以分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生理、安全、社交、尊重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和自我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五个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次，不同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的需求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机的影响不同。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270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由</a:t>
            </a:r>
            <a:r>
              <a:rPr sz="1500">
                <a:solidFill>
                  <a:srgbClr val="FFFFFF"/>
                </a:solidFill>
                <a:latin typeface="BCKINL+MQNFRJ+MicrosoftYaHei"/>
                <a:cs typeface="BCKINL+MQNFRJ+MicrosoftYaHei"/>
              </a:rPr>
              <a:t>Deci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和</a:t>
            </a:r>
            <a:r>
              <a:rPr sz="1500">
                <a:solidFill>
                  <a:srgbClr val="FFFFFF"/>
                </a:solidFill>
                <a:latin typeface="BCKINL+MQNFRJ+MicrosoftYaHei"/>
                <a:cs typeface="BCKINL+MQNFRJ+MicrosoftYaHei"/>
              </a:rPr>
              <a:t>Ryan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提出，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人的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内在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机的重要性，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个体在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足基本需求的基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上，会追求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和自我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99475" y="4031988"/>
            <a:ext cx="3060096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由</a:t>
            </a:r>
            <a:r>
              <a:rPr sz="1500">
                <a:solidFill>
                  <a:srgbClr val="FFFFFF"/>
                </a:solidFill>
                <a:latin typeface="BCKINL+MQNFRJ+MicrosoftYaHei"/>
                <a:cs typeface="BCKINL+MQNFRJ+MicrosoftYaHei"/>
              </a:rPr>
              <a:t>Hackman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和</a:t>
            </a:r>
            <a:r>
              <a:rPr sz="1500">
                <a:solidFill>
                  <a:srgbClr val="FFFFFF"/>
                </a:solidFill>
                <a:latin typeface="BCKINL+MQNFRJ+MicrosoftYaHei"/>
                <a:cs typeface="BCKINL+MQNFRJ+MicrosoftYaHei"/>
              </a:rPr>
              <a:t>Oldham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提出，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  <a:p>
            <a:pPr marL="2920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的五个核心特性（技</a:t>
            </a:r>
          </a:p>
          <a:p>
            <a:pPr marL="2920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能多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性、任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完整性、任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重</a:t>
            </a:r>
          </a:p>
          <a:p>
            <a:pPr marL="2920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要性、自主性、反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）能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60070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工的内在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KHJMR+MS-UIGothic"/>
                <a:cs typeface="MKHJMR+MS-UIGothic"/>
              </a:rPr>
              <a:t>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HJMR+MS-UIGothic"/>
                <a:cs typeface="MKHJMR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HJMR+MS-UIGothic"/>
                <a:cs typeface="MKHJMR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意度的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GOBL+KKASUL+MicrosoftYaHei-Bold"/>
                <a:cs typeface="LSGOBL+KKASU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GOBL+KKASUL+MicrosoftYaHei-Bold"/>
                <a:cs typeface="LSGOBL+KKASU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GOBL+KKASUL+MicrosoftYaHei-Bold"/>
                <a:cs typeface="LSGOBL+KKASU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问</a:t>
            </a:r>
            <a:r>
              <a:rPr sz="2000" spc="25">
                <a:solidFill>
                  <a:srgbClr val="00B6FF"/>
                </a:solidFill>
                <a:latin typeface="MKHJMR+MS-UIGothic"/>
                <a:cs typeface="MKHJMR+MS-UIGothic"/>
              </a:rPr>
              <a:t>卷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调查</a:t>
            </a:r>
            <a:r>
              <a:rPr sz="2000">
                <a:solidFill>
                  <a:srgbClr val="00B6FF"/>
                </a:solidFill>
                <a:latin typeface="MKHJMR+MS-UIGothic"/>
                <a:cs typeface="MKHJMR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MKHJMR+MS-UIGothic"/>
                <a:cs typeface="MKHJMR+MS-UIGothic"/>
              </a:rPr>
              <a:t>关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键</a:t>
            </a:r>
            <a:r>
              <a:rPr sz="2000" spc="25">
                <a:solidFill>
                  <a:srgbClr val="00B6FF"/>
                </a:solidFill>
                <a:latin typeface="MKHJMR+MS-UIGothic"/>
                <a:cs typeface="MKHJMR+MS-UIGothic"/>
              </a:rPr>
              <a:t>事件法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访谈</a:t>
            </a:r>
            <a:r>
              <a:rPr sz="2000">
                <a:solidFill>
                  <a:srgbClr val="00B6FF"/>
                </a:solidFill>
                <a:latin typeface="MKHJMR+MS-UIGothic"/>
                <a:cs typeface="MKHJMR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意度的理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MKHJMR+MS-UIGothic"/>
                <a:cs typeface="MKHJMR+MS-UIGothic"/>
              </a:rPr>
              <a:t>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HJMR+MS-UIGothic"/>
                <a:cs typeface="MKHJMR+MS-UIGothic"/>
              </a:rPr>
              <a:t>需要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层</a:t>
            </a:r>
            <a:r>
              <a:rPr sz="2300" spc="23">
                <a:solidFill>
                  <a:srgbClr val="00B6FF"/>
                </a:solidFill>
                <a:latin typeface="MKHJMR+MS-UIGothic"/>
                <a:cs typeface="MKHJMR+MS-UIGothic"/>
              </a:rPr>
              <a:t>次理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SGOBL+KKASUL+MicrosoftYaHei-Bold"/>
                <a:cs typeface="LSGOBL+KKASUL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HJMR+MS-UIGothic"/>
                <a:cs typeface="MKHJMR+MS-UIGothic"/>
              </a:rPr>
              <a:t>工作特性模型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SGOBL+KKASUL+MicrosoftYaHei-Bold"/>
                <a:cs typeface="LSGOBL+KKASUL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KHJMR+MS-UIGothic"/>
                <a:cs typeface="MKHJMR+MS-UIGothic"/>
              </a:rPr>
              <a:t>工作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00B6FF"/>
                </a:solidFill>
                <a:latin typeface="MKHJMR+MS-UIGothic"/>
                <a:cs typeface="MKHJMR+MS-UIGothic"/>
              </a:rPr>
              <a:t>足感模型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SGOBL+KKASUL+MicrosoftYaHei-Bold"/>
                <a:cs typeface="LSGOBL+KKASUL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https://d.book118.com/237033132021006054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QKKESA+VOWRGT+ArialMT</vt:lpstr>
      <vt:lpstr>Times New Roman</vt:lpstr>
      <vt:lpstr>MKHJMR+MS-UIGothic</vt:lpstr>
      <vt:lpstr>SimSun</vt:lpstr>
      <vt:lpstr>BCKINL+MQNFRJ+MicrosoftYaHei</vt:lpstr>
      <vt:lpstr>LSGOBL+KKASUL+MicrosoftYaHei-Bold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2024-09-28T07:29:31.455</cp:lastPrinted>
  <dcterms:created xsi:type="dcterms:W3CDTF">2024-09-27T23:29:31Z</dcterms:created>
  <dcterms:modified xsi:type="dcterms:W3CDTF">2024-09-27T23:29:32Z</dcterms:modified>
</cp:coreProperties>
</file>