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4727E0-EFCC-4B3A-8C07-684A82DAEC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C16267-28D9-45C8-9134-FA46FA2CE5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DE1AE1-8FFD-4165-AB42-2096D0F507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0873F3-70AA-4534-A963-A8737CEDAE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758890-4973-49BD-BCA3-80E01DCA12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9DC11A-8C65-41F4-9C03-1FE13117C8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9640EC-F8C9-4999-ADBC-B11A4C44F5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0FEDB9-F965-4A8C-9A58-B28CBB40E4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B48D3C-7D2E-4157-8011-4D7D599CF0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083BDA-6A24-453F-9E71-88D64BCF4D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6565EA-40EC-4A9E-AF3A-84301ECE81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7034046031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solidFill>
                <a:latin typeface="Microsoft Yahei"/>
                <a:ea typeface="Microsoft Yahei"/>
                <a:cs typeface="Microsoft Yahei"/>
              </a:rPr>
              <a:t>影视项目公关职业生涯规划与管理</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20XX-XX-XX</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影视项目公关职业概述</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影视项目公关职业规划</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影视项目公关职业管理</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影视项目公关职业发展</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影视项目公关职业生涯案例分析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影视项目公关职业概述</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影视项目公关的定义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影视项目公关是指负责协调和沟通电影或电视剧项目与各相关组织和机构之间关系的人员。他们需要与制作公司、发行商、投资人、媒体以及其他利益相关者进行有效的沟通和协调。</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影视项目公关的职责</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影视项目公关的职责包括但不限于以下几个方面</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1. 协调与沟通</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负责协调和沟通电影或电视剧项目与各相关组织和机构之间的关系，确保项目顺利进行。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影视项目公关的定义与职责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358224"/>
            <a:ext cx="369902" cy="3699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6563746" y="2706482"/>
            <a:ext cx="369902" cy="369902"/>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6563746" y="3981427"/>
            <a:ext cx="369902" cy="3699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6563746" y="5334806"/>
            <a:ext cx="369902" cy="369902"/>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7114336" y="1667166"/>
            <a:ext cx="3618828" cy="79547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与媒体建立良好的关系，确保媒体对电影或电视剧项目进行正面报道和宣传。</a:t>
            </a:r>
            <a:endParaRPr lang="en-US" sz="1100"/>
          </a:p>
        </p:txBody>
      </p:sp>
      <p:sp>
        <p:nvSpPr>
          <p:cNvPr id="8" name="AutoShape 8"/>
          <p:cNvSpPr/>
          <p:nvPr/>
        </p:nvSpPr>
        <p:spPr>
          <a:xfrm>
            <a:off x="7114336" y="2929889"/>
            <a:ext cx="3618828" cy="771122"/>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在遇到突发事件或危机时，及时采取措施进行危机公关，保护项目的声誉和形象。</a:t>
            </a:r>
            <a:endParaRPr lang="en-US" sz="1100"/>
          </a:p>
        </p:txBody>
      </p:sp>
      <p:sp>
        <p:nvSpPr>
          <p:cNvPr id="9" name="AutoShape 9"/>
          <p:cNvSpPr/>
          <p:nvPr/>
        </p:nvSpPr>
        <p:spPr>
          <a:xfrm>
            <a:off x="7114336" y="4263654"/>
            <a:ext cx="3618828" cy="78329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参与电影或电视剧项目的市场推广活动，制定推广计划并协助实施。</a:t>
            </a:r>
            <a:endParaRPr lang="en-US" sz="1100"/>
          </a:p>
        </p:txBody>
      </p:sp>
      <p:sp>
        <p:nvSpPr>
          <p:cNvPr id="10" name="AutoShape 10"/>
          <p:cNvSpPr/>
          <p:nvPr/>
        </p:nvSpPr>
        <p:spPr>
          <a:xfrm>
            <a:off x="7114336" y="5567038"/>
            <a:ext cx="3618828" cy="807651"/>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与各相关组织和机构保持良好关系，为项目的顺利推进创造有利条件。</a:t>
            </a:r>
            <a:endParaRPr lang="en-US" sz="1100"/>
          </a:p>
        </p:txBody>
      </p:sp>
      <p:sp>
        <p:nvSpPr>
          <p:cNvPr id="11" name="AutoShape 11"/>
          <p:cNvSpPr/>
          <p:nvPr/>
        </p:nvSpPr>
        <p:spPr>
          <a:xfrm>
            <a:off x="7114336" y="1259356"/>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2. 媒体关系管理</a:t>
            </a:r>
            <a:endParaRPr lang="en-US" sz="1100"/>
          </a:p>
        </p:txBody>
      </p:sp>
      <p:sp>
        <p:nvSpPr>
          <p:cNvPr id="12" name="AutoShape 12"/>
          <p:cNvSpPr/>
          <p:nvPr/>
        </p:nvSpPr>
        <p:spPr>
          <a:xfrm>
            <a:off x="7114336" y="2608945"/>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3. 危机公关</a:t>
            </a:r>
            <a:endParaRPr lang="en-US" sz="1100"/>
          </a:p>
        </p:txBody>
      </p:sp>
      <p:sp>
        <p:nvSpPr>
          <p:cNvPr id="13" name="AutoShape 13"/>
          <p:cNvSpPr/>
          <p:nvPr/>
        </p:nvSpPr>
        <p:spPr>
          <a:xfrm>
            <a:off x="7114336" y="3908275"/>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4. 市场推广</a:t>
            </a:r>
            <a:endParaRPr lang="en-US" sz="1100"/>
          </a:p>
        </p:txBody>
      </p:sp>
      <p:sp>
        <p:nvSpPr>
          <p:cNvPr id="14" name="AutoShape 14"/>
          <p:cNvSpPr/>
          <p:nvPr/>
        </p:nvSpPr>
        <p:spPr>
          <a:xfrm>
            <a:off x="7114336" y="5229577"/>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5. 关系维护</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影视项目公关的定义与职责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初级职位</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作为初级职位，影视项目公关人员通常负责协助高级公关人员处理日常事务，逐渐熟悉行业运作流程和规范。</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中级职位</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在积累一定经验后，中级职位的影视项目公关人员将开始独立策划和执行一些小型活动，并在团队中发挥领导作用。</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高级职位</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高级职位的影视项目公关人员将负责制定公司的公关战略，并指导团队成员开展工作。他们还需要与高层管理层密切合作，确保公司形象得到良好维护。</a:t>
            </a:r>
          </a:p>
        </p:txBody>
      </p:sp>
      <p:sp>
        <p:nvSpPr>
          <p:cNvPr id="17" name="AutoShape 17"/>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影视项目公关的职业发展路径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职业前景</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影视行业的不断发展，影视项目公关职业前景广阔。随着新技术的不断涌现和媒体形式的多样化，影视项目公关人员需要不断更新知识和技能，以适应行业发展的变化。同时，随着中国电影市场的不断扩大和国际交流的增加，国内影视项目公关人员也有更多机会与国际同行交流合作，提升自身职业水平。</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职业挑战</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影视项目公关职业面临的挑战主要来自以下几个方面：一是行业竞争激烈，需要不断提高自身的专业素养和服务质量；二是媒体环境变化快速，需要保持敏锐的观察力和判断力；三是客户需求多样化，需要不断了解市场和客户需求，提供个性化的服务方案；四是工作压力较大，需要在紧张的工作时间内保持高效的工作状态。</a:t>
            </a:r>
          </a:p>
        </p:txBody>
      </p:sp>
      <p:sp>
        <p:nvSpPr>
          <p:cNvPr id="14" name="AutoShape 14"/>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影视项目公关的职业前景与挑战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影视项目公关职业规划</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02</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了解自己的沟通、协调、策划、执行等能力，明确自己在行业中的定位和优势。</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行业趋势</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掌握影视行业的发展动态、市场趋势和未来走向，以便及时调整自己的职业规划。</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自我优势</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了解自我与行业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760560"/>
            <a:ext cx="369902" cy="3699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6563746" y="3108818"/>
            <a:ext cx="369902" cy="369902"/>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6563746" y="4383763"/>
            <a:ext cx="369902" cy="3699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7114336" y="2069502"/>
            <a:ext cx="3618828" cy="79547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设定短期职业目标，如1-2年内成为影视项目负责人或团队核心成员。</a:t>
            </a:r>
            <a:endParaRPr lang="en-US" sz="1100"/>
          </a:p>
        </p:txBody>
      </p:sp>
      <p:sp>
        <p:nvSpPr>
          <p:cNvPr id="7" name="AutoShape 7"/>
          <p:cNvSpPr/>
          <p:nvPr/>
        </p:nvSpPr>
        <p:spPr>
          <a:xfrm>
            <a:off x="7114336" y="3332225"/>
            <a:ext cx="3618828" cy="771122"/>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制定中长期职业目标，如5年内成为影视公司高管或自主创业。</a:t>
            </a:r>
            <a:endParaRPr lang="en-US" sz="1100"/>
          </a:p>
        </p:txBody>
      </p:sp>
      <p:sp>
        <p:nvSpPr>
          <p:cNvPr id="8" name="AutoShape 8"/>
          <p:cNvSpPr/>
          <p:nvPr/>
        </p:nvSpPr>
        <p:spPr>
          <a:xfrm>
            <a:off x="7114336" y="4665990"/>
            <a:ext cx="3618828" cy="78329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制定具体的职业发展计划，包括学习新技能、承担更多职责、拓展业务领域等。</a:t>
            </a:r>
            <a:endParaRPr lang="en-US" sz="1100"/>
          </a:p>
        </p:txBody>
      </p:sp>
      <p:sp>
        <p:nvSpPr>
          <p:cNvPr id="9" name="AutoShape 9"/>
          <p:cNvSpPr/>
          <p:nvPr/>
        </p:nvSpPr>
        <p:spPr>
          <a:xfrm>
            <a:off x="7114336" y="1661692"/>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短期目标</a:t>
            </a:r>
            <a:endParaRPr lang="en-US" sz="1100"/>
          </a:p>
        </p:txBody>
      </p:sp>
      <p:sp>
        <p:nvSpPr>
          <p:cNvPr id="10" name="AutoShape 10"/>
          <p:cNvSpPr/>
          <p:nvPr/>
        </p:nvSpPr>
        <p:spPr>
          <a:xfrm>
            <a:off x="7114336" y="3011282"/>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中长期目标</a:t>
            </a:r>
            <a:endParaRPr lang="en-US" sz="1100"/>
          </a:p>
        </p:txBody>
      </p:sp>
      <p:sp>
        <p:nvSpPr>
          <p:cNvPr id="11" name="AutoShape 11"/>
          <p:cNvSpPr/>
          <p:nvPr/>
        </p:nvSpPr>
        <p:spPr>
          <a:xfrm>
            <a:off x="7114336" y="4310611"/>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实现路径</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设定职业目标与计划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sp>
        <p:nvSpPr>
          <p:cNvPr id="11" name="AutoShape 11"/>
          <p:cNvSpPr/>
          <p:nvPr/>
        </p:nvSpPr>
        <p:spPr>
          <a:xfrm>
            <a:off x="870036" y="2413316"/>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965342" y="2512808"/>
            <a:ext cx="395855"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通过培训和实践提升自己的专业技能，如项目管理、媒体关系、危机公关等。</a:t>
            </a:r>
          </a:p>
        </p:txBody>
      </p:sp>
      <p:sp>
        <p:nvSpPr>
          <p:cNvPr id="14" name="TextBox 14"/>
          <p:cNvSpPr txBox="1"/>
          <p:nvPr/>
        </p:nvSpPr>
        <p:spPr>
          <a:xfrm>
            <a:off x="1641736" y="2158409"/>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专业技能</a:t>
            </a:r>
          </a:p>
        </p:txBody>
      </p:sp>
      <p:sp>
        <p:nvSpPr>
          <p:cNvPr id="15" name="AutoShape 15"/>
          <p:cNvSpPr/>
          <p:nvPr/>
        </p:nvSpPr>
        <p:spPr>
          <a:xfrm>
            <a:off x="870036" y="3552810"/>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46292" y="3654420"/>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深入了解影视行业的政策法规、市场格局、产业链上下游等，提高自己的行业认知。</a:t>
            </a:r>
          </a:p>
        </p:txBody>
      </p:sp>
      <p:sp>
        <p:nvSpPr>
          <p:cNvPr id="18" name="TextBox 18"/>
          <p:cNvSpPr txBox="1"/>
          <p:nvPr/>
        </p:nvSpPr>
        <p:spPr>
          <a:xfrm>
            <a:off x="1641736" y="3344066"/>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行业知识</a:t>
            </a:r>
          </a:p>
        </p:txBody>
      </p:sp>
      <p:sp>
        <p:nvSpPr>
          <p:cNvPr id="19" name="AutoShape 19"/>
          <p:cNvSpPr/>
          <p:nvPr/>
        </p:nvSpPr>
        <p:spPr>
          <a:xfrm>
            <a:off x="865802" y="4701631"/>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32957" y="4801125"/>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学习其他相关领域的知识，如市场营销、品牌传播、媒体运营等，提升自己的综合实力。</a:t>
            </a:r>
          </a:p>
        </p:txBody>
      </p:sp>
      <p:sp>
        <p:nvSpPr>
          <p:cNvPr id="22" name="TextBox 22"/>
          <p:cNvSpPr txBox="1"/>
          <p:nvPr/>
        </p:nvSpPr>
        <p:spPr>
          <a:xfrm>
            <a:off x="1641736" y="4542900"/>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跨领域合作</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提升技能与知识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同行交流</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积极参加影视行业会议、论坛等活动，与同行建立联系，拓展业务合作机会。</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企业合作</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与企业相关部门建立良好的合作关系，共同推动影视项目的开展和推广。</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人脉资源</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通过社交媒体、行业活动等途径积累人脉资源，为未来的职业发展打下坚实基础。</a:t>
            </a:r>
          </a:p>
        </p:txBody>
      </p:sp>
      <p:sp>
        <p:nvSpPr>
          <p:cNvPr id="12" name="AutoShape 12"/>
          <p:cNvSpPr/>
          <p:nvPr/>
        </p:nvSpPr>
        <p:spPr>
          <a:xfrm>
            <a:off x="312666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建立职业网络与关系</a:t>
              </a:r>
            </a:p>
          </p:txBody>
        </p:sp>
      </p:grpSp>
      <p:sp>
        <p:nvSpPr>
          <p:cNvPr id="39" name="AutoShape 39"/>
          <p:cNvSpPr/>
          <p:nvPr/>
        </p:nvSpPr>
        <p:spPr>
          <a:xfrm>
            <a:off x="680115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影视项目公关职业管理</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03</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高效管理时间，合理安排工作与休息，确保工作进度和质量。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时间管理是影视项目公关职业成功的关键之一。通过制定详细的工作计划和时间表，合理安排工作与休息时间，避免工作疲劳和拖延。同时，要学会合理分配时间和资源，优先处理重要和紧急的任务，确保工作进度和质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时间管理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https://d.book118.com/237034046031006045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2024-09-19T20:32:09.406</cp:lastPrinted>
  <dcterms:created xsi:type="dcterms:W3CDTF">2024-09-19T12:32:09Z</dcterms:created>
  <dcterms:modified xsi:type="dcterms:W3CDTF">2024-09-19T12:32:11Z</dcterms:modified>
</cp:coreProperties>
</file>