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8D178-B1DA-4BD1-840A-BF29AFF3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540C0-A493-4BAB-B638-7560D7D9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565C-8BD6-4C02-AD08-8CBCB97A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DA41E-A4AC-46AE-ACBD-3DDF5F735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7A5C1-B1EA-4CA7-9679-37DAD33C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740E5-12DD-48F4-BA58-ECEC00F7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B0215-E976-4E9D-8983-20623B62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1372C-036A-4E97-A86E-6E8F00B5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75DF0-32DD-4C89-B9F0-AD162C9C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CDA73-D74C-41CA-9396-3FD4FE50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C8314-F6ED-4692-AEAA-53065CA9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35003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化学治疗护理常规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化疗前的护理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化疗期间的护理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化疗患者的自我管理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化疗前的护理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845" b="278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了解患者对化疗的认知程度、恐惧和焦虑程度，以及家庭和社会支持情况。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向患者及家属介绍化疗的相关知识，解答疑问，减轻患者的恐惧和焦虑情绪。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鼓励患者表达情感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鼓励患者表达自己的感受和担忧，给予情感支持和安慰。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指导饮食和营养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根据患者的营养状况和病情，指导患者合理饮食，保证充足的营养摄入。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指导生活方式的调整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指导患者保持良好的作息规律，适当运动，增强体质，提高免疫力。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介绍化疗的流程和注意事项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向患者及家属详细介绍化疗的流程、可能出现的副作用以及应对措施。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了解患者的病史、病情、用药情况以及营养状况，评估患者的身体状况是否适合进行化疗。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准备好化疗药物、输液设备、急救药品等所需物品，确保化疗过程的安全顺利进行。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准备化疗所需的物品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为每位患者建立护理档案，记录患者的病情、护理计划和护理效果，以便于后续的护理工作。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建立护理档案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化疗期间的护理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确保化疗药物在适当的温度和湿度条件下保存，避免阳光直射和潮湿环境。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药物保存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药物输注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遵循医生指示，正确配制和稀释化疗药物，确保药物的有效性和安全性。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确保化疗药物通过合适的静脉输注，避免渗漏和静脉炎的发生。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密切监测患者的体温、心率、呼吸和血压等生命体征，及时发现异常情况。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留意患者是否出现恶心、呕吐、乏力、疼痛等化疗不良反应，及时采取措施缓解症状。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定期进行血常规、肝肾功能等实验室检查，了解患者的生理指标和病情状况。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加强患者的口腔护理、皮肤清洁等，减少感染的风险。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留意患者是否有出血倾向，避免使用抗凝药物和锐器。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关注患者的情绪变化，提供心理支持和安慰，帮助患者树立信心和积极配合治疗。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化疗后的护理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https://d.book118.com/237035003020006030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2024-09-01T13:51:58.117</cp:lastPrinted>
  <dcterms:created xsi:type="dcterms:W3CDTF">2024-09-01T05:51:58Z</dcterms:created>
  <dcterms:modified xsi:type="dcterms:W3CDTF">2024-09-01T05:52:00Z</dcterms:modified>
</cp:coreProperties>
</file>