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6F13D1-CAF8-4A65-A1AE-63DDFF1E0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2EA48-3A8A-4BC9-B89A-9A3E90B30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B287B9-8D2B-4C61-9C00-159E37423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0EE2AE-D382-4EBB-8E37-306CA390E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E923EE-01E2-41D5-97A8-B70378E6A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772CF9-621F-4045-94BB-A501472A4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252056-77DF-4497-AED4-E845E5C82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577070-2AF9-4D7C-9F62-E3492C06D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96D507-FB07-4EE7-A683-02E368210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118D6-7880-4C3E-9C3D-7E7E46246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3892F8-BC37-4481-8A9C-CF1B9E87B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04202315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电动车安全驾驶培训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电动车基本知识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安全驾驶技巧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电动车安全法规与规定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安全意识与防护措施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电动车维护与保养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电动车基本知识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https://d.book118.com/237042023155006024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2024-08-29T03:40:15.347</cp:lastPrinted>
  <dcterms:created xsi:type="dcterms:W3CDTF">2024-08-28T19:40:15Z</dcterms:created>
  <dcterms:modified xsi:type="dcterms:W3CDTF">2024-08-28T19:40:16Z</dcterms:modified>
</cp:coreProperties>
</file>