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D0057-F253-470D-A4FA-87FEBBFCC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4CA39-8391-4A6A-A7D8-98566CDC9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B7986-3086-4778-8DDE-44736CEBB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EC970-129C-45D4-A518-2FBCA265F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F4BD94-FD90-42A0-825F-4787DAF11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E7A6DE-1CC0-40F6-88ED-6C6A59C57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A9C626-188E-4615-993F-421396153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54E17-F27E-4432-AC5C-B22B00632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D7814-B7A0-4D2A-A570-7C7AFCAD7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AB853-FE6F-4586-AFB5-60DE608E1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56C31-B8ED-4DC5-873D-7ED29B8B5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4220115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火灾报警和应急疏散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消防安全管理和制度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火灾案例分析和演练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消防安全宣传和教育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https://d.book118.com/237042201154006024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2024-08-29T03:10:27.730</cp:lastPrinted>
  <dcterms:created xsi:type="dcterms:W3CDTF">2024-08-28T19:10:27Z</dcterms:created>
  <dcterms:modified xsi:type="dcterms:W3CDTF">2024-08-28T19:10:29Z</dcterms:modified>
</cp:coreProperties>
</file>