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788333-E226-44BF-94B4-BE93579E00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2127E1-4B4F-489E-BC4D-60A0B09FDA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82AE90-4F2F-4A93-8464-9B09C1B563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5D64C4-99FA-4628-BC43-302158C89E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CF5728A-1C41-434D-A8D1-B3EB4EDB35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322D445-7645-4317-8588-F405763216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A906C1D-9E50-4171-8EA0-67E5475B3D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204746-D57C-4F44-9E06-4971B590D2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930272-BA77-4DA7-839A-A0691B4A8F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D4F461-4C94-4AEF-B056-1030C20D78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49961C-5C7F-43D0-8BB2-07AAE01895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704304214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如何自己做周期护理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endParaRPr lang="en-US" sz="2025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了解周期护理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制定周期护理计划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实施周期护理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评估周期护理效果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了解周期护理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什么是周期护理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周期护理是指按照一定的时间间隔进行一系列的护肤步骤，以保持皮肤健康、光滑、有弹性。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周期护理包括深层清洁、去角质、补水保湿、防晒等步骤，可以有效地改善皮肤状况，预防和延缓皮肤老化。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周期护理可以帮助清除皮肤表面的污垢、油脂和死皮细胞，促进皮肤新陈代谢，保持皮肤健康。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保持皮肤健康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通过周期护理，可以深层清洁和滋养皮肤，改善皮肤暗沉、粗糙、毛孔粗大等问题。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改善皮肤状况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正确的周期护理可以帮助皮肤保持弹性，预防和延缓皮肤老化。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预防皮肤老化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周期护理的重要性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深层清洁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选择适合自己肤质的洁面产品，彻底清洁皮肤表面的污垢和油脂。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去角质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定期去除死皮细胞，促进皮肤新陈代谢，使后续保养品更好地吸收。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补水保湿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使用适合自己肤质的保湿产品，为皮肤提供足够的水分和营养。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防晒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每天出门前涂抹防晒霜，有效预防紫外线对皮肤的伤害。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周期护理的步骤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制定周期护理计划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667" r="14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通过周期护理，保持皮肤健康，减少皮肤问题。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保持皮肤健康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通过周期护理，促进皮肤新陈代谢，使皮肤更加光滑、有弹性。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促进皮肤新陈代谢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通过周期护理，改善肤色，使皮肤更加明亮、有光泽。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改善肤色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确定护理目标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周护理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每周进行一次周期护理，重点解决皮肤问题。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季度护理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每季度进行一次周期护理，重点改善肤色。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月护理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每月进行一次周期护理，重点促进皮肤新陈代谢。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确定护理周期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5378" r="1537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t="15800" b="1580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选择适合自己肤质的洁面产品，彻底清洁皮肤。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根据皮肤状况，选择适合的去角质产品，去除死皮细胞。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去角质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根据护理目标选择适合的面膜，如保湿面膜、美白面膜等。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面膜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选择适合自己肤质的润肤产品，滋润皮肤。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滋润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制定护理计划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如果皮肤出现问题，需要调整护理计划，加强问题皮肤的护理。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根据皮肤状况调整护理计划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不同季节的护肤重点不同，需要根据季节调整护理计划。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根据季节调整护理计划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不同年龄段的护肤需求不同，需要根据年龄调整护理计划。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根据年龄调整护理计划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调整护理计划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https://d.book118.com/237043042145006034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2024-09-08T21:09:09.064</cp:lastPrinted>
  <dcterms:created xsi:type="dcterms:W3CDTF">2024-09-08T13:09:09Z</dcterms:created>
  <dcterms:modified xsi:type="dcterms:W3CDTF">2024-09-08T13:09:11Z</dcterms:modified>
</cp:coreProperties>
</file>