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7F56C-3871-4325-954F-6478E628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398A8-761A-4EBB-9973-D9C5E528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0710F-F6A6-45FB-AD60-CE42B692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D761C-4421-4676-AD7B-59297BAAE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C2EC2-D7C5-42EE-9E4D-6CF33495E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949582-7E7C-4D3A-A893-D3C3B923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8D132-2FA5-4ACB-A630-FEB78D1F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11905-1418-4429-8AD1-63B220B4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96592-3DF6-47C5-884D-E4806BF1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45636-118D-4FA0-B580-5057D5CFB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1E1E8-E6A7-457B-A125-C2C3F3CEE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43063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医院感染科护士的肝胆胰外科感染管理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肝胆胰外科感染概述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护士在肝胆胰外科感染管理中的角色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肝胆胰外科感染管理的关键措施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护士在肝胆胰外科感染管理中的实践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医院感染不仅影响患者治疗效果，还会增加患者的痛苦和医疗费用。加强感染管理可以保障患者安全，减少医疗纠纷。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肝胆胰外科感染是医院内常见的感染类型，对医疗质量产生严重影响。通过加强感染管理，可以降低感染率，提高患者治疗效果和满意度。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感染管理是护士的重要职责之一，通过学习和实践，可以提升护士的职业素养和综合能力，更好地为患者服务。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感染现状和趋势分析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汇报本科室内肝胆胰外科感染的发病情况、病原菌种类、耐药情况等，以及近年来感染率的变化趋势。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感染管理措施及效果评估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详细介绍本科室在肝胆胰外科感染管理方面采取的措施，如手卫生、消毒隔离、抗菌药物使用等，并对这些措施的效果进行评估。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分析目前感染管理中存在的问题和挑战，如医护人员手卫生依从性不高、多重耐药菌感染等。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未来改进方向和建议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提出针对存在问题的改进方向和建议，如加强医护人员培训、完善消毒隔离制度等。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肝胆胰外科感染概述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由胆道结石、狭窄等原因引起的胆汁淤积和细菌感染，常见病原体包括大肠杆菌、克雷伯菌等。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包括肝脓肿、病毒性肝炎等，可由细菌、病毒等微生物感染引起。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胰腺炎是常见的胰腺感染，可由胆道疾病、酒精刺激、外伤等多种原因引起。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感染类型和原因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肝胆胰外科感染在外科领域中占有重要地位，其发病率较高，与胆道疾病、肝脏疾病和胰腺疾病的发病率密切相关。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虽然随着医疗技术的进步，肝胆胰外科感染的死亡率已显著降低，但仍然存在一定的死亡风险，特别是对于老年患者和合并其他严重疾病的患者。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肝胆胰外科感染可引起患者发热、疼痛、黄疸等症状，严重影响患者的生理功能和生活质量。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长期的病痛和治疗过程可能给患者带来焦虑、抑郁等心理问题，需要关注患者的心理健康。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肝胆胰外科感染的治疗费用较高，给患者和家庭带来一定的经济负担。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护士在肝胆胰外科感染管理中的角色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护士需遵循手卫生规范，正确进行手消毒，减少医源性感染的风险。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在接触患者伤口、更换敷料、执行导管护理等操作时，护士应严格遵守无菌技术操作原则，确保操作过程清洁无污染。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护士需负责病房环境的清洁与消毒工作，定期开窗通风，保持空气流通，减少环境中病原体的滋生。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环境清洁与消毒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感染防控措施的执行者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患者教育和心理支持者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向患者及家属普及感染防控知识，提高其对感染的认识和自我防护能力。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关注患者的心理变化，提供心理支持，减轻其焦虑、恐惧等不良情绪。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根据患者病情，提供针对性的康复指导，促进患者早日康复。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密切观察患者的病情变化，及时发现潜在的感染迹象，如发热、红肿等。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详细记录患者的体温、脉搏、呼吸等生命体征，以及伤口情况、引流液性状等，为感染的诊断和治疗提供依据。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一旦发现患者存在感染迹象，护士应立即报告医生，并协助医生进行相应的处理和治疗。同时，按照医院规定及时上报感染病例，以便医院及时采取防控措施。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感染监测和报告者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肝胆胰外科感染管理的关键措施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https://d.book118.com/237043063060006032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2024-09-05T05:37:36.500</cp:lastPrinted>
  <dcterms:created xsi:type="dcterms:W3CDTF">2024-09-04T21:37:36Z</dcterms:created>
  <dcterms:modified xsi:type="dcterms:W3CDTF">2024-09-04T21:37:38Z</dcterms:modified>
</cp:coreProperties>
</file>