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B2AE8-28FF-4AEB-B226-AA0CC8839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9C960-0DC1-4C8A-A917-7E4AE27D3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483A5-795B-4DD7-B055-256063CE9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0AF001-21AC-4B80-87EA-52B8D033F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22C760-6B8C-4EF8-9380-81CE42C9A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D26459-DE48-4532-AC0F-EAB90790A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02E8D5-93FE-414E-97C7-FF80F2356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4408DD-737A-448B-A4B9-0D4DA3563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338BAC-0380-4E8F-BB36-D48B24E24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2DB26-80CC-4BCB-BBA0-6250A09BD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5FB86-E17E-4130-A6CC-2855EF171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0451551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树立理想追求卓越人生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理想与人生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卓越人生内涵与特质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实现理想路径与方法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面对挑战与困难时应对策略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提升自我，不断追求卓越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理想与人生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理想是指个人或团体所向往和追求的目标、愿景或价值观念，是人们对于未来美好生活的期待和向往。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理想是人生的动力和方向，能够激发人们的积极性和创造力，推动人们不断前进。同时，理想也是评价人生价值的重要标准，能够实现自己理想的人生才是有意义和价值的。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理想定义及重要性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7722" b="772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人生目标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人生目标是个人在特定时间内所要达到的预期结果，它可以是职业上的成功、个人成长、家庭幸福等。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人生意义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人生意义是指个人对自己生命的理解和领悟，是个人对于生命存在的价值和意义的认知。一个有意义的人生应该包含自我实现、社会贡献、精神追求等方面。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人生目标与意义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符合实际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树立理想应该基于自身条件和实际情况，不盲目追求不切实际的目标。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积极向上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理想应该是积极向上的，能够激发人们的奋斗精神和进取心。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个人的理想应该与社会发展和进步相结合，承担起应有的社会责任和义务。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不断调整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随着时代的变化和自身的发展，个人应该及时调整自己的理想和目标，保持与时俱进。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树立正确理想观念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卓越人生内涵与特质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66" r="3266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卓越人生指的是在个人成长、职业发展、家庭幸福等方面都取得显著成就，实现自我价值和社会价值的人生。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卓越人生通常具备目标明确、持续努力、自我驱动、积极心态、善于学习和创新等特点。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卓越人生定义及特点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马云，阿里巴巴创始人。他通过不懈努力和持续创新，将阿里巴巴打造成全球最大的电商平台之一，实现了个人和企业的巨大成功。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埃隆·马斯克，特斯拉和SpaceX创始人。他以颠覆性的创新思维和坚定的目标导向，推动了电动汽车和太空探索领域的发展，成为现代科技产业的代表人物。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奥普拉·温弗瑞，著名脱口秀主持人。她凭借自己的才华和努力，克服了种族和性别歧视，成为世界上最受欢迎和最有影响力的女性之一。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成功人士案例分析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753" r="9753"/>
          <a:stretch>
            <a:fillRect/>
          </a:stretch>
        </p:blipFill>
        <p:spPr>
          <a:xfrm>
            <a:off x="6913630" y="790094"/>
            <a:ext cx="4562665" cy="566833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2470150" y="1725613"/>
            <a:ext cx="1614488" cy="46672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606925" y="1597025"/>
            <a:ext cx="3244850" cy="72548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06925" y="2544763"/>
            <a:ext cx="3244850" cy="72707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06925" y="3494088"/>
            <a:ext cx="3244850" cy="725487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606925" y="4443413"/>
            <a:ext cx="3244850" cy="725487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06925" y="5392738"/>
            <a:ext cx="3244850" cy="725487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00000">
            <a:off x="3984625" y="170021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159000" y="2676525"/>
            <a:ext cx="1925638" cy="46672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16200000">
            <a:off x="3984625" y="2649538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852613" y="3624263"/>
            <a:ext cx="2232025" cy="46672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16200000">
            <a:off x="3984625" y="359886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550988" y="4573588"/>
            <a:ext cx="2533650" cy="466725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16200000">
            <a:off x="3984626" y="4546600"/>
            <a:ext cx="722312" cy="522287"/>
          </a:xfrm>
          <a:prstGeom prst="trapezoid">
            <a:avLst>
              <a:gd name="adj" fmla="val 2500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11250" y="5529263"/>
            <a:ext cx="2973388" cy="46672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 rot="16200000">
            <a:off x="3984625" y="549116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355440" y="118708"/>
            <a:ext cx="8413466" cy="619125"/>
            <a:chOff x="355440" y="118708"/>
            <a:chExt cx="8413466" cy="619125"/>
          </a:xfrm>
        </p:grpSpPr>
        <p:sp>
          <p:nvSpPr>
            <p:cNvPr id="19" name="TextBox 19"/>
            <p:cNvSpPr txBox="1"/>
            <p:nvPr/>
          </p:nvSpPr>
          <p:spPr>
            <a:xfrm>
              <a:off x="948881" y="118708"/>
              <a:ext cx="7820025" cy="619125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12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培养卓越品质与习惯</a:t>
              </a:r>
            </a:p>
          </p:txBody>
        </p:sp>
        <p:sp>
          <p:nvSpPr>
            <p:cNvPr id="20" name="AutoShape 20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0" name="TextBox 40"/>
          <p:cNvSpPr txBox="1"/>
          <p:nvPr/>
        </p:nvSpPr>
        <p:spPr>
          <a:xfrm>
            <a:off x="2370277" y="1725613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树立明确目标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232063" y="2674938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006830" y="3623469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自我驱动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852613" y="4572794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善于合作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684494" y="5522119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勇于创新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693239" y="162750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制定清晰、具体、可衡量的目标，并分解为可行的短期和长期计划。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3239" y="257365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保持好奇心和求知欲，不断学习新知识和技能，提高自己的竞争力。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4693239" y="352234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培养自律和自我激励的能力，保持积极向上的心态和行动。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693239" y="4471988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学会与他人建立良好的合作关系，借助团队力量实现共同目标。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693239" y="5421630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敢于尝试新事物和新方法，勇于面对挑战和失败，不断追求卓越和创新。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实现理想路径与方法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明确自己的理想和追求，将目标细化为可操作的短期和长期目标。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为实现目标制定详细计划，包括时间表、资源分配和优先级排序。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根据实际情况和反馈，适时调整目标和计划，保持灵活性和适应性。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调整目标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制定明确目标与计划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保持对目标的持续追求，不怕失败和挫折，勇于面对挑战和困难。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持续努力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奋斗精神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培养奋斗精神，不断挑战自我，追求卓越和进步。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合理安排时间，高效利用时间资源，避免拖延和浪费时间。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坚持不懈努力与奋斗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https://d.book118.com/237045155136006033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2024-09-07T07:34:36.632</cp:lastPrinted>
  <dcterms:created xsi:type="dcterms:W3CDTF">2024-09-06T23:34:36Z</dcterms:created>
  <dcterms:modified xsi:type="dcterms:W3CDTF">2024-09-06T23:34:38Z</dcterms:modified>
</cp:coreProperties>
</file>