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8543C-D7A4-47AF-BA28-8A9FDA87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CCF6D-4CC6-44CD-903D-332E0F61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7CF09-7202-4771-9246-A861A2DD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7681E-EC0C-4240-AF50-95965D17B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13D70-3711-42BE-89E1-768960309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0900A-39D4-4C3B-947F-8992AD5B9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5BBDEA-BB95-4379-A381-128974E9C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00F7A-12F6-42CF-9DBE-F433AFF90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4AAC9-ACF7-4E73-A9D1-5A267E07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FF36A-DF12-48B7-A51C-459A809C5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50B55-9AB9-4D49-91AD-D8BB92F46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46124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成果与雄心2023年工作总结及2024年工作计划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2023年工作成果回顾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2024年重点任务部署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2024年风险预测及应对措施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2023年工作成果回顾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2023年，我们实现了业务的快速增长，整体业务规模较上一年度增长了30%，在行业内保持了领先地位。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通过不断拓展市场渠道和增强品牌影响力，我们的市场份额提升了10%，在竞争激烈的市场环境中脱颖而出。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业务增长与市场份额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在2023年，我们的团队规模扩大了20%，吸引了更多优秀人才的加入，为公司的长远发展提供了有力的人才保障。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我们重视员工的成长与发展，通过定期的培训、分享会和导师制度，帮助员工提升专业技能和综合素质。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在2023年，我们成功推出了两款具有市场竞争力的新产品，受到了客户的广泛好评，为公司带来了新的增长点。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我们注重技术研发的投入，通过引进新技术和不断优化现有技术，提升了产品的性能和质量，增强了公司的核心竞争力。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产品创新与技术突破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我们始终坚持以客户为中心的服务理念，通过提供优质的产品和周到的服务，客户满意度得到了显著提升。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通过加大品牌宣传力度和拓展市场渠道，我们的品牌影响力得到了进一步提升，树立了良好的企业形象。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客户服务与品牌提升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2023年工作挑战分析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随着行业竞争日益激烈，获取并保持市场份额成为一大挑战。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市场份额争夺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在众多同类产品中脱颖而出，打造独特的产品特点和品牌形象至关重要。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快速响应不断变化的客户需求，提供个性化服务，对公司的市场敏锐度和创新能力提出更高要求。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随着公司规模扩大和业务多元化，优化组织架构以提高运营效率和管理效能成为一项重要任务。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吸引、培养和留住优秀人才，打造专业化、高素质的团队，是提升公司核心竞争力的关键。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强化部门间的沟通与协作，打破信息壁垒，提升整体协同效率。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风险防范与应对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密切关注市场动态和政策变化，及时调整经营策略，降低市场风险对公司业务的影响。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建立健全财务管理体系，加强财务监控和预警机制，确保公司财务状况稳健。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遵守国家法律法规，加强合规管理，防范因违法违规行为引发的法律风险。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鼓励创新思维，加大研发投入，推动公司产品和服务的创新升级。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关注客户反馈，持续优化产品和服务质量，提升客户满意度和忠诚度。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通过流程优化、技术应用等手段提高运营效率，降低成本支出，增强公司盈利能力。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2024年工作目标与计划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深耕现有客户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提升客户满意度，挖掘现有客户需求，提供个性化服务，实现客户价值最大化。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通过加大市场推广力度，提高品牌知名度，扩大市场份额，实现业务增长。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开拓新客户群体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针对不同行业、不同规模的企业，制定相应的营销策略，积极开拓新客户群体。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79" r="1337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定期组织专业技能培训，提高团队成员的专业素养和业务能力。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加强团队协作和沟通能力培训，提升团队整体执行力和效率。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积极引进优秀人才，建立完善的人才培养机制，为公司的长期发展提供有力的人才保障。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团队能力提升计划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关注行业技术发展趋势，积极引进新技术、新方法，提升产品的技术含量和竞争力。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加强知识产权保护意识，申请相关专利和商标，保护公司的核心技术和品牌形象。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根据市场需求和客户反馈，制定详细的产品研发计划，推动产品的升级和迭代。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产品研发及创新策略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https://d.book118.com/237046124020006030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2024-09-01T13:55:39.368</cp:lastPrinted>
  <dcterms:created xsi:type="dcterms:W3CDTF">2024-09-01T05:55:39Z</dcterms:created>
  <dcterms:modified xsi:type="dcterms:W3CDTF">2024-09-01T05:55:41Z</dcterms:modified>
</cp:coreProperties>
</file>