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DDFEE-49A8-447B-9FC5-E1B70180A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6315B-1AB4-462D-91A5-30EC09B43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33455-39DA-474E-82B1-35472D9A5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DEF69-3065-4D19-90BC-35BD6EACF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5C28B6-0B1A-42CA-B77B-E0C8671AD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24D67F-31A6-41E5-9243-B3725006D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6FB347-D2BB-47F4-9539-69C49B829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766D9-8518-45BF-978E-AD278405F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BED3D-914C-4A26-A96E-E3E1ABD17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485B4-72F3-4B9F-9E45-474CB7822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B09E2-5C79-487C-ACBA-81881FBE5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=""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=""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=""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51006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国家机关的产生》六年级上册道德与法治人教部编版\n## 1.国家机关的基本概念及其重要性\n### 1.1国家机关的定义及其组成\n### 1.2国家机关的基本职能与作用\n### 1.3国家机关与人民的关系\n## 2.我国国家机关的产生及其发展历程\n### 2.1我国国家机关的产生背景与历史\n### 2.2我国国家机关的发展历程\n### 2.3我国国家机关的现状与展望\n## 3.国家机关的产生方式及其意义\n### 3.1选举制度与国家机关的产生\n### 3.2任命制度与国家机关的产生\n### 3.3国家机关产生的意义及其对民主的影响\n## 4.国家机关的权力与责任\n### 4.1国家机关的权力来源与行使\n### 4.2国家机关的责任与义务\n### 4.3国家机关的权力监督与制约\n## 5.公民与国家机关的关系\n### 5.1公民在国家机关产生中的作用\n### 5.2公民对国家机关的监督与参与\n### 5.3公民与国家机关的和谐共生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《国家机关的产生》六年级上册道德与法治人教部编版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国家机关的基本概念及其重要性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组合 1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4" name="组合 163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国家机关是国家机器的组成部分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国家机关是国家意志的执行者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国家机关是维护国家安全和利益的工具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国家机关是管理国家事务的组织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9" name="组合 168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国家机关的主要组成部分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立法机关：如全国人民代表大会及其常委会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行政机关：如国务院及其各部门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司法机关：如最高人民法院和各级人民法院</a:t>
                </a:r>
                <a:endParaRPr/>
              </a:p>
            </p:txBody>
          </p:sp>
          <p:pic>
            <p:nvPicPr>
              <p:cNvPr id="17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组合 173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国家机关的特点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国家机关具有法定性：国家机关的设立和职权由法律规定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国家机关具有权威性：国家机关代表国家行使权力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国家机关具有专业性：国家机关的成员具备专业知识和管理能力</a:t>
                </a:r>
                <a:endParaRPr/>
              </a:p>
            </p:txBody>
          </p:sp>
          <p:pic>
            <p:nvPicPr>
              <p:cNvPr id="17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国家机关的定义及其组成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国家机关的基本职能与作用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组合 18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组合 18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国家机关的职能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立法职能：制定法律、法规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行政职能：管理国家事务、提供公共服务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司法职能：审判案件、维护正义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组合 18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国家机关的作用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保障国家制度的稳定和完整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保障国家利益的实现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保障公民权利的实现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促进社会和谐与进步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5" name="组合 19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国家机关的权力来源于人民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人民通过选举、任命等方式参与国家机关的产生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国家机关代表人民行使国家权力</a:t>
                </a:r>
                <a:endParaRPr/>
              </a:p>
            </p:txBody>
          </p:sp>
          <p:sp>
            <p:nvSpPr>
              <p:cNvPr id="19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国家机关为人民服务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国家机关的工作出发点和落脚点是维护人民的利益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国家机关的工作原则和目标是实现人民的福祉</a:t>
                </a:r>
                <a:endParaRPr/>
              </a:p>
            </p:txBody>
          </p:sp>
          <p:sp>
            <p:nvSpPr>
              <p:cNvPr id="20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人民对国家机关的监督与参与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人民对国家机关的工作有监督权、批评建议权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人民可以通过选举、参加政治活动等方式参与国家机关的工作</a:t>
                </a:r>
                <a:endParaRPr/>
              </a:p>
            </p:txBody>
          </p:sp>
          <p:sp>
            <p:nvSpPr>
              <p:cNvPr id="20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国家机关与人民的关系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我国国家机关的产生及其发展历程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新中国的成立与国家机关的产生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新中国成立初期，国家机关的设立和职能划分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改革开放以来，国家机关的改革与发展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我国国家机关的历史发展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建国初期的国家机关建设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改革开放以来的国家机关改革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党的十八大以来，国家机关的改革与发展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我国国家机关的产生背景与历史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国家机关的主要职能是维护计划经济体制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国家机关的组织结构和职能划分相对简单</a:t>
                </a:r>
                <a:endParaRPr/>
              </a:p>
            </p:txBody>
          </p:sp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1949年-1978年：计划经济体制下的国家机关建设</a:t>
                </a:r>
                <a:endParaRPr/>
              </a:p>
            </p:txBody>
          </p:sp>
        </p:grpSp>
        <p:grpSp>
          <p:nvGrpSpPr>
            <p:cNvPr id="23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国家机关的主要职能是维护市场经济体制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国家机关的组织结构和职能划分逐步完善</a:t>
                </a:r>
                <a:endParaRPr/>
              </a:p>
            </p:txBody>
          </p:sp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1978年-2008年：市场经济体制下的国家机关改革</a:t>
                </a:r>
                <a:endParaRPr/>
              </a:p>
            </p:txBody>
          </p:sp>
        </p:grpSp>
        <p:grpSp>
          <p:nvGrpSpPr>
            <p:cNvPr id="23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国家机关的主要职能是服务全面建设社会主义现代化国家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国家机关的组织结构和职能划分更加科学、合理</a:t>
                </a:r>
                <a:endParaRPr/>
              </a:p>
            </p:txBody>
          </p:sp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2008年至今：新时代国家机关的改革与发展</a:t>
                </a:r>
                <a:endParaRPr/>
              </a:p>
            </p:txBody>
          </p:sp>
        </p:grpSp>
      </p:grpSp>
      <p:pic>
        <p:nvPicPr>
          <p:cNvPr id="24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我国国家机关的发展历程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我国国家机关的现状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国家机关的组织结构和职能划分基本完善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国家机关的工作效率和公信力不断提高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国家机关在保障国家制度稳定、国家利益实现和公民权利实现方面发挥了重要作用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我国国家机关的展望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国家机关将继续深化改革，完善职能划分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国家机关将更加注重服务人民，提高工作效能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国家机关将加强自身建设，提高公信力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我国国家机关的现状与展望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国家机关的产生方式及其意义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选举制度与国家机关的产生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选举制度是国家机关产生的基本方式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选举制度保障人民参与国家机关的产生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选举制度保障国家机关的代表性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我国选举制度的特点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选举制度的基本原则是人民民主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选举制度的形式多样，包括直接选举、间接选举、等额选举和差额选举等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https://d.book118.com/237051006024006043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《国家机关的产生》六年级上册道德与法治人教部编版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2024-09-16T20:36:02.123</cp:lastPrinted>
  <dcterms:created xsi:type="dcterms:W3CDTF">2024-09-16T12:36:02Z</dcterms:created>
  <dcterms:modified xsi:type="dcterms:W3CDTF">2024-09-16T12:36:04Z</dcterms:modified>
</cp:coreProperties>
</file>