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09DFA-5DF2-4331-8B6D-088775036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D0772-B73B-4F45-9BC6-461855C1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7E392-F70E-4809-BA6C-D17D6445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F6A7E-8C88-4985-8066-10A3B5E9B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B8967-0F7D-4AF9-8DE0-4C4A86E6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1DDFB-F4AB-472B-AF30-262E085F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3BCC88-BBCE-4F81-AD7C-63957880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E8030-D293-46BF-AA87-1F7711E19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9EA7A-BA6D-46A8-97D8-DB77B7453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D830F-A55A-4F26-AB00-A0025EB5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38978-1386-4EC0-9F0A-AE30C7A02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530311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校园健康主题活动方案策划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安全风险与应对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学生课业压力大，长时间坐在教室，缺乏足够的运动时间。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学生饮食不规律，偏爱高糖、高脂食品，导致肥胖和营养不良等问题。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学习压力、人际关系等导致学生出现焦虑、抑郁等心理问题。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校园健康现状分析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通过讲座、海报、微信公众号等方式宣传健康知识，提高学生健康意识。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健康主题课程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开设健康教育课程，引导学生关注自身健康，培养健康生活习惯。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健康主题活动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组织各类健康主题活动，如运动会、健康知识竞赛等，激发学生参与热情。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提升学生健康意识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制定健康计划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引导学生制定个人健康计划，包括运动、饮食、作息等方面。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建立监督机制，定期检查学生健康计划执行情况，给予反馈和指导。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设立健康生活奖励，表彰在健康生活方面表现优秀的学生，激励更多学生参与。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促进学生养成健康生活习惯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传递健康理念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通过邀请专业人士或医生，为学生和教职工举办健康知识讲座，如传染病预防、急救知识、慢性病管理等，提高大家对健康的认识和自我保健能力。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健康知识讲座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69" r="22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激发运动热情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组织各类体育活动比赛，如篮球、足球、羽毛球等，鼓励师生积极参与，培养运动习惯，增强身体素质。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体育活动比赛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倡导健康饮食文化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开展健康饮食宣传活动，如营养知识讲座、烹饪技巧培训等，同时在学校食堂提供健康饮食选项，引导师生养成健康的饮食习惯。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设立心理健康辅导专项，通过开展心理讲座、个体咨询、团体辅导等形式，帮助师生解决心理问题，提高心理素质。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000" b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资源筹备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根据活动需要，准备相应的物资和资源，如场地布置、宣传材料、奖品等。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根据校园文化和学生需求，选择一个与健康相关的主题，如“健康饮食”、“运动与健康”等。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根据主题，制定详细的活动计划，包括活动时间、地点、参与人员、活动流程等。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设计宣传海报、传单、横幅等，突出活动主题和亮点，吸引学生关注。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制作宣传材料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通过校园广播、官方网站、微信公众号等渠道，发布活动信息，扩大活动影响力。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发布宣传信息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如开展健康知识竞赛、健康主题讲座等，提高学生对活动的兴趣和参与度。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组织宣传活动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https://d.book118.com/237053031112006051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2024-09-24T17:16:33.079</cp:lastPrinted>
  <dcterms:created xsi:type="dcterms:W3CDTF">2024-09-24T09:16:33Z</dcterms:created>
  <dcterms:modified xsi:type="dcterms:W3CDTF">2024-09-24T09:16:34Z</dcterms:modified>
</cp:coreProperties>
</file>