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0E285-7290-48D1-9831-A1524C853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CB424-1567-4B12-ACC9-EED221E3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021D6-B18B-4556-B963-7E48A83B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86446-1E9A-4DBF-B0AB-5F5408E6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AABCF1-FFD5-4784-8CE8-5A1565E5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F6436-24D1-4F62-A618-7FC395C6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DC561-415C-485C-90DD-7E67085E1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79D44-4DD8-40B8-8D80-2C0337DD4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F9E51-9EE7-4B99-8D4D-24D510F7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6B593-EAF0-44BE-AFF8-6C3851B2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7C5F5-6046-42CC-87CC-DE21FC00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54014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艾滋病、梅毒和乙肝母婴阻断\n## 1.艾滋病母婴阻断的现状与挑战\n### 1.1艾滋病的传播途径与预防策略\n### 1.2母婴阻断的重要性及实施方法\n### 1.3艾滋病母婴阻断的挑战与解决方案\n## 2.梅毒母婴阻断的关键措施\n### 2.1梅毒的发病机制与母婴传播途径\n### 2.2梅毒母婴阻断的方法与最佳时机\n### 2.3梅毒母婴阻断的挑战与应对策略\n## 3.乙肝母婴阻断的有效方法\n### 3.1乙肝的病毒特点与母婴传播途径\n### 3.2乙肝母婴阻断的策略与实施步骤\n### 3.3乙肝母婴阻断的挑战与解决方案\n## 4.综合干预策略在母婴阻断中的应用\n### 4.1艾滋病、梅毒和乙肝的综合干预策略\n### 4.2母婴阻断的跨学科合作与资源整合\n### 4.3综合干预策略的效果评估与持续改进\n## 5.母婴阻断的社会支持与政策倡导\n### 5.1母婴阻断的社会支持与影响因素\n### 5.2政策倡导与母婴阻断的推广普及\n### 5.3未来展望与母婴阻断的持续发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艾滋病、梅毒和乙肝母婴阻断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艾滋病母婴阻断的现状与挑战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艾滋病的传播途径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：不安全的性行为是艾滋病的主要传播途径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：输血、注射等血液制品传播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：孕妇感染艾滋病病毒后，通过分娩传播给婴儿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艾滋病的预防策略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：使用避孕套，避免多性伴性行为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：避免非法采血、输血，确保血液制品安全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母婴阻断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：孕妇接受艾滋病检测，采取预防措施降低母婴传播风险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艾滋病的传播途径与预防策略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母婴阻断的重要性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降低儿童艾滋病感染率，提高儿童生活质量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减少艾滋病病毒在人群中的传播，控制疫情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有利于艾滋病患者的家庭和社会融入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母婴阻断的实施方法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孕妇检测与咨询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：孕妇接受艾滋病检测，了解感染状况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：孕妇感染艾滋病病毒后，接受抗病毒治疗降低病毒载量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：选择剖宫产或避免母乳喂养降低母婴传播风险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母婴阻断的重要性及实施方法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母婴阻断的挑战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孕妇检测率低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：部分地区孕妇艾滋病检测率低，影响母婴阻断实施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抗病毒治疗不足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：部分艾滋病孕妇无法获得足够的抗病毒治疗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社会歧视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：艾滋病孕妇及家庭面临社会歧视，影响母婴阻断实施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加强孕妇检测与宣传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：提高孕妇艾滋病检测率，加强艾滋病知识宣传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提高抗病毒治疗可及性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：确保艾滋病孕妇能够获得足够的抗病毒治疗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消除社会歧视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：加强艾滋病知识普及，消除社会歧视，提高母婴阻断实施效果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艾滋病母婴阻断的挑战与解决方案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梅毒母婴阻断的关键措施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梅毒的发病机制与母婴传播途径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组合 23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梅毒螺旋体感染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：梅毒螺旋体通过皮肤黏膜破损进入人体，引发炎症反应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：梅毒螺旋体感染后，免疫系统产生炎症反应，导致组织损伤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梅毒的母婴传播途径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：梅毒螺旋体通过胎盘传播给胎儿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：梅毒螺旋体通过产道传播给新生儿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梅毒母婴阻断的方法与最佳时机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梅毒母婴阻断的方法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：孕妇感染梅毒后，接受规范治疗，降低母婴传播风险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：对新生儿进行梅毒检测，阳性者接受治疗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梅毒母婴阻断的最佳时机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孕妇治疗时机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：孕妇确诊梅毒后，尽早接受治疗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新生儿治疗时机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：新生儿出生后，尽快进行梅毒检测，阳性者及时治疗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母婴阻断的挑战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孕妇检测率低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：部分地区孕妇梅毒检测率低，影响母婴阻断实施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治疗不规范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：部分梅毒孕妇治疗不规范，影响母婴阻断效果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社会歧视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：梅毒孕妇及家庭面临社会歧视，影响母婴阻断实施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加强孕妇检测与宣传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：提高孕妇梅毒检测率，加强梅毒知识宣传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：确保梅毒孕妇接受规范治疗，提高母婴阻断效果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消除社会歧视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：加强梅毒知识普及，消除社会歧视，提高母婴阻断实施效果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梅毒母婴阻断的挑战与应对策略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乙肝母婴阻断的有效方法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乙肝的病毒特点与母婴传播途径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乙肝的病毒特点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乙型肝炎病毒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：乙型肝炎病毒是一种DNA病毒，可引起肝炎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病毒变异性强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：乙型肝炎病毒易发生变异，影响疫苗效果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乙肝的母婴传播途径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宫内传播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：乙肝病毒通过胎盘传播给胎儿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：乙肝病毒通过产道传播给新生儿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：乙肝病毒通过乳汁传播给新生儿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https://d.book118.com/237054014025006043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艾滋病、梅毒和乙肝母婴阻断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2024-09-16T20:58:05.962</cp:lastPrinted>
  <dcterms:created xsi:type="dcterms:W3CDTF">2024-09-16T12:58:05Z</dcterms:created>
  <dcterms:modified xsi:type="dcterms:W3CDTF">2024-09-16T12:58:07Z</dcterms:modified>
</cp:coreProperties>
</file>