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81218A-4C22-46DF-955E-A034D7591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DFE66-73F1-4E85-B931-E5EF7951D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FE59C9-0898-400B-AF9D-A72E4BD75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0670E8-47F8-414A-BEB5-7089189C3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C5535D-1569-4DC4-8956-A96FA06D1B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28B84B-3DB6-46A0-90E7-CAD47A8796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7F112A-5D93-4223-A85F-D6B687F3F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F47F7E-76E1-46A5-80AA-79A839F41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5EBD10-E818-4DEA-B47F-AD0BCB260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4ACDF-AD26-45F5-82D5-4A8C7C3DD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5C491-203D-4A15-9C65-02F469C1B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551661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如何评估和应对社会变革和民意演变对企业的品牌和市场风险</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社会变革与民意演变概述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评估方法论述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案例分析：成功应对社会变革和民意演变挑战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社会变革和民意演变是影响企业品牌和市场风险的重要因素，企业需要密切关注并及时应对。</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评估社会变革和民意演变对企业品牌和市场风险的重要性</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社会变革和民意演变既带来挑战也带来机遇，企业应积极应对挑战并抓住机遇，以实现可持续发展。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应对挑战和机遇</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分析当前社会变革和民意演变的趋势，包括政治、经济、文化等方面的变化。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社会变革和民意演变的趋势分析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评估社会变革和民意演变对企业品牌和市场风险的影响，包括品牌形象、市场份额、消费者信任等方面的风险。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企业品牌和市场风险的评估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提出企业应对社会变革和民意演变的策略和措施，包括品牌传播、市场策略、危机管理等方面的建议。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应对策略和措施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分享一些企业在应对社会变革和民意演变方面的成功案例和经验教训，以供借鉴和参考。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案例分析和经验教训</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社会变革与民意演变概述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社会变革是指社会结构、价值观念、生活方式等方面发生的重大变化，通常涉及政治、经济、文化等多个领域。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社会变革定义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社会变革包括渐进式变革和激进式变革两种类型。渐进式变革是逐步的、缓慢的，而激进式变革则是快速的、剧烈的。</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社会变革类型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社会变革定义及类型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58" r="77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民意演变是指公众对某一问题或事件的态度、观念或行为倾向的变化。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随着社会的不断发展，民意演变呈现出多元化、复杂化的趋势。同时，互联网等新媒体的兴起也加速了民意的传播和演变。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民意演变趋势分析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民意演变趋势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民意演变定义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社会变革和民意演变可能导致企业的品牌形象受损，如公众对企业的不信任、抵制或负面评价等。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品牌形象受损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如果企业的产品或服务与社会变革或民意演变的趋势相悖，可能导致市场份额下降，甚至被市场淘汰。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市场份额下降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社会变革和民意演变可能带来政策、法律等方面的变化，从而增加企业的经营风险，如合规风险、诉讼风险等。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经营风险增加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对企业品牌和市场风险影响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评估方法论述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通过收集和分析大量的数据，如销售数据、市场份额、消费者调查等，来评估社会变革和民意演变对企业品牌和市场风险的影响。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数据分析和统计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利用风险评估模型，如风险矩阵、风险指数等，对潜在的风险进行量化和评估，以便企业能够更好地了解和管理风险。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风险评估模型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专家评估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借助行业专家或顾问的知识和经验，对社会变革和民意演变对企业品牌和市场风险的影响进行评估。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案例研究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通过分析和比较类似企业或行业的案例，来了解社会变革和民意演变对企业品牌和市场风险的影响，并从中吸取经验教训。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SWOT分析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通过对企业内部的优势（Strengths）和劣势（Weaknesses），以及外部的机会（Opportunities）和威胁（Threats）进行综合分析，来评估社会变革和民意演变对企业品牌和市场风险的影响。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情景分析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通过对未来可能出现的不同情景进行分析和预测，来了解社会变革和民意演变对企业品牌和市场风险的影响，并制定相应的应对策略。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风险地图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利用风险地图工具，将不同的风险因素进行可视化展示，以便企业能够更全面地了解和管理风险。同时，风险地图还可以帮助企业识别风险之间的关联性和影响程度，从而制定更有效的风险管理策略。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https://d.book118.com/237055166151006043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2024-09-17T20:23:55.202</cp:lastPrinted>
  <dcterms:created xsi:type="dcterms:W3CDTF">2024-09-17T12:23:55Z</dcterms:created>
  <dcterms:modified xsi:type="dcterms:W3CDTF">2024-09-17T12:23:57Z</dcterms:modified>
</cp:coreProperties>
</file>