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6D12C-21F2-430B-9316-3147EBB56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1A878D-AFAC-4636-A250-5A4540626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C927AA-04EA-419F-B620-E2E0CBB22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1819D-E28D-4ADD-82EF-8D5A4F5B6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5A4BDC2-9653-4DC5-86B6-83B1A7C4B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EB5FC54-FB89-445A-8897-F267F6E8D3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160D48-47DF-4287-A65C-2F2558E9A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8108D5-5093-449D-9576-388A320EB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2F3E5D-5A61-461A-8892-BF479CDEB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A520F-548C-4064-B03B-B286721C00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526464-D3AB-45B8-A1C8-A9C3E4D1B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56106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实验动物常见传染性疾病概述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实验动物传染病危害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实验动物常见传染病类型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实验动物传染病预防和控制措施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实验动物传染病对人类的影响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实验动物传染病研究展望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实验动物传染病危害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指由病原微生物（病毒、细菌、真菌等）感染引起的，能在人与人、动物与动物或人与动物之间相互传播的一类疾病。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具有传染性、流行性、地方性、季节性和免疫性等特征。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直接接触传播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通过实验动物之间的直接接触传播，如咬伤、抓伤等。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间接接触传播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通过接触被病原体污染的物品、水源、食物等传播。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某些病原微生物可以通过空气传播，如流感病毒、结核分枝杆菌等。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生物媒介传播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某些病原微生物需要特定的生物媒介进行传播，如鼠疫耶尔森菌通过跳蚤传播。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传染病的传播方式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0948" r="30948"/>
          <a:stretch>
            <a:fillRect/>
          </a:stretch>
        </p:blipFill>
        <p:spPr>
          <a:xfrm>
            <a:off x="8422415" y="1165018"/>
            <a:ext cx="3769584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实验动物的传染病会影响实验结果的一致性和可靠性，导致实验数据不准确。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影响实验结果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实验动物传染病可能对人类健康构成威胁，如SARS病毒和埃博拉病毒等。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威胁人类健康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实验动物传染病的流行可能对生态环境造成破坏，影响野生动物种群和生态平衡。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破坏生态环境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实验动物传染病会给相关科研机构、制药企业等带来巨大的经济损失，如治疗费用、动物损失和生产停滞等。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传染病的危害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实验动物常见传染病类型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https://d.book118.com/237056106016006032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2024-09-04T17:29:15.531</cp:lastPrinted>
  <dcterms:created xsi:type="dcterms:W3CDTF">2024-09-04T09:29:15Z</dcterms:created>
  <dcterms:modified xsi:type="dcterms:W3CDTF">2024-09-04T09:29:17Z</dcterms:modified>
</cp:coreProperties>
</file>