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87CB5-C55C-4A75-A529-D595FEEF3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8AFB8-49BD-42D3-97B5-D2E081C7F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0A988-CCBA-4F01-B450-7DB95109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12B2E-21A5-42BC-B404-18EA6EA9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B1A476-3084-44AF-9036-C01184351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561AB8-A2FE-4E33-B20B-848FFF98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4526AF-BC82-42A7-B968-647E3FF3C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48A19-219B-45D0-BC48-C899FFE4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84C65-F0B6-4EFD-B0D4-595D0860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4143F-689F-47EC-8C88-610FB0881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86078-44EF-48B4-956C-EC25CBA0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56106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物流仓储配送行业2024年生产及制度展望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物流仓储配送技术发展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物流仓储配送制度改革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物流仓储配送行业是指通过仓储、包装、装卸、搬运、运输等环节，实现物品从供应地到需求地的实体流动过程，是现代服务业的重要组成部分。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根据服务对象和业务范围，物流仓储配送行业可以分为企业物流和第三方物流两类。企业物流主要服务于特定企业的内部物流需求，而第三方物流则专门为其他企业提供专业的物流服务。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全球物流仓储配送市场规模庞大，涉及的物品范围广泛，包括工业制成品、农产品、原材料等。随着全球经济的发展和电商的兴起，物流仓储配送行业规模不断扩大。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未来几年，随着全球经济的复苏和新兴市场的崛起，物流仓储配送行业将继续保持稳定增长。同时，新技术如物联网、人工智能等的应用也将推动行业的创新发展。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随着物联网、大数据、人工智能等技术的发展，物流仓储配送行业将逐渐实现智能化。智能化的仓储管理系统、无人驾驶车辆、自动化装卸设备等将大大提高物流效率。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环保意识的提高和政策的推动，将促使物流仓储配送行业向绿色化方向发展。企业将采取节能减排措施，推广环保包装材料，优化运输路线，减少排放。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随着电商、制造业、农业等行业的专业化发展，物流仓储配送服务也将逐渐专业化。企业将针对不同行业的特定需求，提供定制化的物流解决方案，提高服务质量和客户满意度。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物流仓储配送技术发展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通过自动化设备实现货物的快速存取，提高仓储效率。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自动化分拣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自动化运输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42" r="2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利用机器人和智能分拣系统，实现快速、准确的货物分拣。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无人驾驶车辆和无人机在物流运输中的应用，减少人力成本。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实现货物信息的实时监控和追踪，提高管理效率。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通过机器学习算法优化仓储管理，提高仓储空间利用率。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根据订单需求和库存情况，自动生成最优调度方案。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智能仓储系统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用于城市和乡村的货物配送，提高配送效率。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无人驾驶车辆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适用于偏远地区和特殊场景的配送，降低配送成本。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无人机配送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实现24小时自助取货，方便客户随时取货。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无人配送站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无人配送技术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分析历史数据，预测未来市场需求和趋势。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整合供应链上下游数据，优化资源配置和调度。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根据市场变化和客户需求，制定合理的生产和配送计划。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物流仓储配送制度改革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https://d.book118.com/237056106110006041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2024-09-14T08:26:27.993</cp:lastPrinted>
  <dcterms:created xsi:type="dcterms:W3CDTF">2024-09-14T00:26:28Z</dcterms:created>
  <dcterms:modified xsi:type="dcterms:W3CDTF">2024-09-14T00:26:29Z</dcterms:modified>
</cp:coreProperties>
</file>