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4C10B-3CAB-4EB7-8DA8-195CD8E4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B34AC-21DE-4D76-87E4-D730D0453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1D479-EAE2-4FAC-B184-C75A028BE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194CD-2944-4799-A991-11F5D5FD8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2F736B-5AE6-4170-BB82-C0A0724D5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0A4E9-90B1-46BF-8BC9-7F5263A46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E901C-A0EA-447C-AC43-2BE1CE231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654C1-DD71-40E2-9F06-7021F6125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B90E9-DB26-42EF-9706-B23433B12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9A2E1-8B37-4DFC-8E24-33A13A337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0B120-E156-4CF9-A500-E29230B94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60114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中考英语专题复习培训课件提高写作能力的实用方法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Basic knowledge of English writing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Practical writing methods and techniques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Analysis of English Writing Question Types in the Middle School Entrance Examination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Writing Training and Practice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Common problems and solutions in writing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Objectives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Background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To improve writing ability through systematic review and targeted training, focusing on grammar, vocabulary, presence structure, and essay writing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English majors in the middle school entrance examination face increasing demands on writing skills, which are critical for academic success and future career prospects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Training objectives and background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Covering key graphical rules and commonly used vocabulary for writing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Grammar and vocabulary review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Teaching students how to construct clear and coherent sentences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Sentence structure training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Guiding students through the process of planning, drafting, and reviewing essays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Essay writing skills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Offering opportunities for students to practice their writing skills and receive feedback on their progress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Practice exercises and feedback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Overview of courseware content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Academic success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Strong writing skills are essential for success in English and other subjects, as well as for completing home work and exam assignments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Future career prospects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Good writing ability is highly valued by employees in a wide range of fields, including business, education, and media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Personal development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Improving writing skills can enhance self-expression, critical thinking, and communication abilities, which are important for personal and professional growth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importance of improving writing skills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Basic knowledge of English writing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 good command of vocabulary is essential for expressive writing Students should learn to use words accurately and appropriately in different contexts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Grammar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Grammar is the backbone of any language, and it is critical for students to understand and apply grammatical rules correctly in their writing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Sense structure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Well structured senses enhance readability and clarity Students should learn to vary presence length and structure to avoid repetition and monotony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Basic elements of writing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Negative writing: Negative writing tells a story, often with characters, a setting, and a plot It is generally written in the past tense and aims to engage the reader's emotions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Descriptive writing: Descriptive writing paints a picture of a person, place, or something using detailed language and sensor images It's too often released on objectives and advertisements to create a vivo impression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Inventory writing: Inventory writing explanations or information the reader about a topic It is fact based, objective, and logical, with a focus on clarity and consensus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Permanent writing: Permanent writing aims to provide the reader to accept a specific viewpoint or take a specific action It's often logical arguments, emotional appeals, and ethos to supervise the reader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types and characteristics of writing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content of the writing should be relevant to the topic, complete, and accurate It should also be well developed with sufficient supporting details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Language use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language used in the writing should be appropriate for the audience and purpose It should be free from grammar, spelling, and punctuation errors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Mechanics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mechanisms of writing, such as handling, spacing, and margins, should be necessary and legal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Organization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writing should be well organized with a clear introduction, body, and conclusion Transitions between ideas should be smooth and logical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Writing Rating Standards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Practical writing methods and techniques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Topic review and concept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Tailor the language, tone, and content to the intended reader and the specific situation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Advisor the audience and context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Identify the core topic and clarify the intention of the text to ensure a focused and coherent composition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Determine the theme and purpose of writing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Generate relevant ideas and organize them into a logical structure to guide the writing process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Brainstorm ideas and outline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Arrange paragraphs logically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Group related ideas together and sequence them in a way that flows naturally and enhances understanding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Use transitional devices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Employee words, phrases, or senses to link paragraphs and ideas, creating a smooth and coherent text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Vary paragraph length and structure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Mix short and long paragraphs, as well as different sentence types, to maintain reader interest and enhance readability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Paragraph arrangement and transition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Select words that accurately reflect the intended meaning and fit the context of the text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Choose precise vocabulary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Employee families, methodologies, personality, and other psychological devices to enhance the expressiveness of the text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illustrative language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Utilize a range of presence structures, including compound and complex senses, to add interest and claim to the writing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Vary presence structure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Language expression and rhetoric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https://d.book118.com/237060114122006044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2024-09-19T03:47:44.045</cp:lastPrinted>
  <dcterms:created xsi:type="dcterms:W3CDTF">2024-09-18T19:47:44Z</dcterms:created>
  <dcterms:modified xsi:type="dcterms:W3CDTF">2024-09-18T19:47:46Z</dcterms:modified>
</cp:coreProperties>
</file>