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60544-FC0D-4D99-923F-2F2ED78A9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C9FC3-CC9C-4C18-A7AF-6FFB5762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7D4E9-974C-422A-B271-F17DE131B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00CFD-2563-41D2-8571-B8DBE5826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65214-277F-4F67-A3CA-A48FEAF1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099DE-6755-4496-B8BA-EB20FE20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64137-A7CD-4656-AD36-AD964E225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BE223-2E1A-4925-A73F-6BBC3CA4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7B8FE-E9A1-42F7-81C6-AA48D27F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E229F-F761-432F-BD6D-1A7ABB98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1A76-CEE6-4E44-935E-19C51FE5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204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产品成本计算的品种法与举例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品种法下的成本计算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品种法的改进与完善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品种法是以产品品种作为成本计算对象的一种成本计算方法。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品种法是产品成本计算中最基本的方法，其特点是以产品品种作为成本计算对象，归集和分配生产费用，计算出按品种反映的产品成本。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适用大量大批单步骤生产的企业，如发电、采掘等企业。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适用多步骤但管理上不要求分步骤计算半成品成本的企业，如小型轮式拖拉机、胶鞋等企业。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品种法的成本计算对象是产品品种。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确定成本计算对象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将完工产品总成本从各产品成本明细账中结转到“产成品”账户，以反映企业库存产品的实际成本。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结转完工产品成本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按成本项目将生产费用归集到各产品成本明细账中。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归集生产费用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根据各产品成本明细账，采用适当的方法将生产费用在各产品之间进行分配。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分配生产费用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从各产品成本明细账中汇总计算出完工产品总成本和单位成本。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计算完工产品成本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品种法的计算程序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品种法下的成本计算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直接材料成本的计算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根据生产订单或产品BOM（Bill of Materials）确定所需材料，并按照材料消耗定额计算直接材料成本。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直接材料成本计算示例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假设某产品需要A、B、C三种材料，消耗定额分别为2、3、1单位，单价分别为10元、15元、12元，则直接材料成本为2*10+3*15+1*12=89元。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直接材料成本的计算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根据生产订单或产品工时定额确定所需工时，并按照工时和小时工资率计算直接人工成本。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直接人工成本计算示例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假设某产品需要10小时工作量，小时工资率为30元，则直接人工成本为10*30=300元。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直接人工成本的计算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直接人工成本的计算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制造费用的计算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根据生产订单或产品工时定额确定制造费用分摊标准，并按照分摊标准和实际发生额计算制造费用。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制造费用的计算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假设某产品需要分摊的制造费用为500元，分摊标准为10小时工作量，则制造费用为500/10=50元/小时。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制造费用计算示例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根据废品数量和合格品数量确定废品损失，并从相应成本项目中扣除。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废品损失的计算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假设某产品合格品数量为100件，废品数量为10件，废品损失率为20%，则废品损失为10*20%=2件，从总成本中扣除2件的成本。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废品损失计算示例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废品损失的计算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https://d.book118.com/237062040153006031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2024-09-04T08:42:16.550</cp:lastPrinted>
  <dcterms:created xsi:type="dcterms:W3CDTF">2024-09-04T00:42:16Z</dcterms:created>
  <dcterms:modified xsi:type="dcterms:W3CDTF">2024-09-04T00:42:18Z</dcterms:modified>
</cp:coreProperties>
</file>