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6910DC-1223-455F-AB82-22731E2DA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2662DA-2D8B-4A29-B8E7-6B8B7CF90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CD71D1-FD82-4E3E-8754-371099A0A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956E29-888E-4310-A046-89E2EB932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45C3A6-EF21-4262-80E6-F9C551251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888BD5-E793-4575-A3D1-382E2690C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EFFF9A-7308-4B24-BB17-AA2907DA5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0FB3EA-83E6-4BE3-86AF-FF43F326E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9360CD-1AFE-4B74-BBB8-89D919DC6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BD20F-2CCD-45B6-8083-B584043BF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FBFEA6-D787-4B49-92FB-3D4558194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06204114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民用运输机场量管理措施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机场量管理基本概念与原则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机场量管理策略与方法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机场容量评估及提升途径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航班延误治理措施研究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科技创新在机场量管理中的应用前景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航空运输需求增长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机场拥堵问题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可持续发展要求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01" r="5501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750" b="2575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随着全球化和经济发展，航空运输需求持续增长，对机场容量和效率提出更高要求。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大型机场在高峰时段经常出现拥堵现象，导致航班延误、旅客不满等问题。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减少航空运输对环境的影响，提高资源利用效率，是民用运输机场发展的重要趋势。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目前，许多国家的民用运输机场量管理政策尚不完善，缺乏统一的标准和规范。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管理政策不完善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375" r="12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技术手段落后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250" r="18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协同机制不健全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500" r="8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一些机场在量管理方面仍采用传统的人工管理方式，缺乏先进的技术手段支持。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机场、航空公司、空管等部门之间缺乏有效的协同机制，难以实现资源的优化配置和高效利用。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民用运输机场量管理现状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机场量管理基本概念与原则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指民用运输机场在一定时间内处理的航空运输业务量，包括旅客吞吐量、货物吞吐量、飞机起降架次等。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机场量定义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根据处理对象不同，可分为旅客量、货邮量、飞机起降量等；根据时间范围不同，可分为日量、月量、年量等。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机场量分类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机场量定义及分类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管理原则与目标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管理原则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坚持安全第一、服务至上、效率优先、兼顾公平的原则，确保机场运行安全顺畅，提高服务质量与效率。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管理目标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通过科学有效的管理手段，实现机场量合理增长，优化资源配置，提升机场综合保障能力，满足经济社会发展需求。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相关法规政策解读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国家层面法规政策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《民用航空法》、《民用机场管理条例》等法律法规对民用运输机场的规划、建设、运营、管理等方面做出了明确规定。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行业层面规章标准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民航局发布的《民用运输机场建设管理规定》、《民用运输机场运行安全管理规定》等规章标准，对机场量管理提出了具体要求。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地方层面政策文件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地方政府发布的有关民用运输机场的规划、建设、运营等方面的政策文件，对机场量管理具有指导作用。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机场量管理策略与方法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根据市场变化和实际情况，及时调整规划策略，确保机场量与需求相匹配。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数据分析与预测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运用历史数据和先进的数据分析技术，对机场未来的客流量、货邮量、航班量等进行预测。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战略规划制定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根据预测结果，制定机场长期和短期的战略规划，明确发展目标和发展路径。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需求预测与规划策略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对航班时刻资源进行评估，确定各航线的需求和时刻资源的稀缺程度。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时刻资源评估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根据评估结果，制定航班时刻资源的分配原则，如公平性、效率性等。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分配原则制定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792" r="20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建立航空公司、机场管理机构等多方参与的协同分配机制，确保时刻资源分配的合理性和透明度。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协同分配机制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航班时刻资源分配方法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建立航空公司、机场管理机构、空管部门等多方参与的信息共享平台，实现信息的实时传递和共享。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958" r="1295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9497" b="949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信息共享平台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制定协同决策的流程，明确各方职责和决策程序，确保决策的科学性和有效性。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协同决策流程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建立监督与评估机制，对协同决策的效果进行评估和监督，及时发现问题并进行改进。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监督与评估机制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协同决策机制建设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机场容量评估及提升途径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计算机仿真模拟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利用先进的计算机仿真技术，模拟机场运行过程，从而更准确地评估机场容量。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专家评估法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邀请航空运输领域的专家，根据他们的经验和知识对机场容量进行评估。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基于历史数据的评估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通过分析历史航班数据、旅客吞吐量、货物吞吐量等信息，对机场容量进行初步评估。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250" r="152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容量评估方法介绍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https://d.book118.com/237062041143006040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2024-09-13T07:29:02.372</cp:lastPrinted>
  <dcterms:created xsi:type="dcterms:W3CDTF">2024-09-12T23:29:02Z</dcterms:created>
  <dcterms:modified xsi:type="dcterms:W3CDTF">2024-09-12T23:29:04Z</dcterms:modified>
</cp:coreProperties>
</file>