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A8E44-EC5A-47D8-BD3F-8376545D7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ED148-4D74-422F-A777-96D33403E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FA352-84A6-46C2-91AA-9C2C9538A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E5A70-A956-4307-866E-59002C253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9FC20E-DB24-486B-9089-37DFD423B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FC6A45-6D2F-4E46-B050-2C12BDC12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8B621B-FC34-4CC9-8236-2E6A94147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0B9AF-FF69-4DEA-922A-FD3D75250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C9D46-BDC8-4A05-8B72-444A2C286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7D998-DB43-47E4-B7C7-47285EDAB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999FB-984D-47D3-B5EB-F38BD6B40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64116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放疗饮食护理课件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放疗对饮食的影响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放疗期间的饮食护理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放疗后的饮食护理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放疗饮食护理的常见误区和注意事项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放疗是利用放射线治疗肿瘤的一种方法，通过破坏肿瘤细胞的DNA，抑制肿瘤细胞的增殖，从而达到治疗目的。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放疗可以单独使用，也可以与手术、化疗等其他治疗方法联合使用，对于某些肿瘤可以达到治愈的效果，对于多数肿瘤可以起到缓解症状、延长生存时间的作用。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放疗一般需要数周时间，每周进行5天治疗，每天1-2次。治疗过程中，患者需要保持固定的姿势，避免移动，以免影响放疗效果。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放疗期间，患者需要保持良好的心态，遵医嘱按时进行治疗，同时注意保护放疗区域的皮肤，避免阳光直接照射，保持皮肤清洁干燥。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放疗的过程和注意事项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放疗对饮食的影响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放疗可能导致口腔黏膜炎，表现为口腔疼痛、溃疡、口干等症状。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牙齿损伤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250" r="9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放疗降低口腔免疫力，易引发口腔感染，如牙龈炎、牙周炎等。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长期放疗可能对牙齿造成损伤，如龋齿、牙周病等。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放疗期间的口腔变化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放疗可能引起恶心、呕吐、腹泻、便秘等症状，影响消化功能。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337" r="2033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胃肠道功能紊乱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放疗对肝脏有一定损伤，可能导致肝功能异常。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肝脏损伤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放疗可能影响胰腺功能，引发胰腺炎等疾病。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胰腺损伤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放疗期间的消化系统变化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放疗过程中，身体消耗大量能量和蛋白质，需要增加蛋白质摄入。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放疗导致维生素损失，需要增加维生素的摄入，特别是维生素B族和维生素C。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高维生素需求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87" r="166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放疗患者对矿物质的需求也相应增加，如钙、铁、锌等。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高矿物质需求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放疗期间的营养需求变化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放疗期间的饮食护理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https://d.book118.com/237064116010006054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2024-09-28T04:02:18.468</cp:lastPrinted>
  <dcterms:created xsi:type="dcterms:W3CDTF">2024-09-27T20:02:18Z</dcterms:created>
  <dcterms:modified xsi:type="dcterms:W3CDTF">2024-09-27T20:02:20Z</dcterms:modified>
</cp:coreProperties>
</file>