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D5551A-FDC6-4D57-9C52-E6DB894EC4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83974A-A9E4-4486-8F0E-DB8C7BAB26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8ED8E2-8BBA-4181-B92F-33C06762E8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B55115-079E-4830-B522-846E70936C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F8630C-BE4B-4001-971C-75A8CFE2D4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4FFDBC-4CAD-45BB-BFA8-EFDBCD086F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3685FA-581B-4CC8-A102-DBC97D3C88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DB6DCF-FB23-4292-9B25-3AA36A4EFF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8DDFCF-45F9-4897-B9FD-3D7760D9AA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CF8A9-BF4C-4D41-B71B-2309A92827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5A4E3-339D-4A6E-8400-827F39897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064143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食品生物技术应用发酵工程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发酵工程概述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食品生物技术基础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发酵工程在食品领域应用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现代生物技术在发酵工程中的应用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发酵工程中的关键技术与设备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食品生物技术应用发酵工程前景展望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发酵工程概述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发酵工程是利用微生物的特定性状和功能，通过现代化工程技术手段在生物反应器中进行大规模培养，以生产有用物质或直接将微生物应用于工业生产的一门技术。</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发酵工程发展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随着生物技术的不断发展，发酵工程经历了从传统酿造到现代生物技术的转变，逐渐实现了工业化、规模化和自动化。目前，发酵工程已成为食品、医药、化工、能源等领域的重要产业。</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发酵工程定义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发酵工程定义与发展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食品领域</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医药领域</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化工领域</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能源领域</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发酵工程应用领域</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在食品领域，发酵工程被广泛应用于酿造、调味品、乳制品等产品的生产中。例如，利用酵母菌进行面包和啤酒的发酵，利用乳酸菌制作酸奶和乳酪等。</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在医药领域，发酵工程用于生产抗生素、维生素、激素等药物以及疫苗、酶制剂等生物制品。通过微生物的代谢活动，可以生产出具有特定生理活性的物质。</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在化工领域，发酵工程可用于生产有机酸、氨基酸、多糖等化工产品。这些产品广泛应用于塑料、橡胶、涂料、染料等行业。</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在能源领域，发酵工程被用于生物燃料的生产，如生物柴油、生物乙醇等。利用微生物转化生物质资源为燃料，具有可再生和环保的优点。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微生物代谢</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发酵工程的基本原理是利用微生物的代谢活动来生产有用物质。微生物通过摄取营养物质进行生长和繁殖，同时产生代谢产物。通过控制微生物的生长条件和代谢途径，可以实现目标产物的积累。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生物反应器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生物反应器是发酵工程中的核心设备，用于提供微生物生长和代谢的适宜环境。生物反应器的设计需要考虑温度、pH值、溶氧、搅拌等因素，以确保微生物的正常生长和代谢活动。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工艺优化与控制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发酵工程的成功实施需要对工艺进行优化和控制。这包括选择合适的微生物菌种、优化培养基配方、控制发酵过程中的各种参数以及采用先进的分离纯化技术来提高目标产物的纯度和收率。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发酵工程基本原理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食品生物技术基础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通过基因工程技术将外源基因导入食品原料中，使其具有特定的性状或品质改良。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转基因食品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42" r="16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基因诊断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基因克隆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利用基因工程技术检测食品中的有害微生物、毒素和过敏原等，提高食品安全性。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通过基因克隆技术大量生产食品工业所需的酶、发酵剂等，降低成本和提高生产效率。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基因工程在食品领域应用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利用细胞工程技术培养动物肌肉细胞，生产与传统养殖方式相比更环保、可持续的肉类产品。</a:t>
            </a:r>
          </a:p>
        </p:txBody>
      </p:sp>
      <p:pic>
        <p:nvPicPr>
          <p:cNvPr id="6" name="Picture 6"/>
          <p:cNvPicPr>
            <a:picLocks noChangeAspect="1"/>
          </p:cNvPicPr>
          <p:nvPr/>
        </p:nvPicPr>
        <p:blipFill>
          <a:blip r:embed="rId2"/>
          <a:srcRect t="16667" b="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细胞培养肉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利用细胞工程技术改造微生物细胞，使其能够高效生产食品工业所需的代谢产物，如酒精、有机酸等。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细胞发酵</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通过细胞融合技术将不同来源的细胞融合在一起，创造新的细胞类型或品系，用于食品生产和加工。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细胞融合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细胞工程在食品领域应用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酶固定化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通过酶固定化技术将酶固定在载体上，提高酶的稳定性、重复使用性和催化效率，降低生产成本。</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酶制剂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利用酶工程技术生产各种酶制剂，用于食品加工过程中的催化反应，如淀粉酶用于淀粉的糖化、蛋白酶用于蛋白质的降解等。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酶反应动力学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研究酶催化反应的动力学过程，优化酶反应条件，提高食品加工过程的效率和产物的质量。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25" r="1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酶工程在食品领域应用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发酵工程在食品领域应用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4492" r="44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原料选择与处理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发酵剂的选择与培养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发酵过程控制</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发酵后处理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酒类发酵工艺及优化</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选用优质原料，进行粉碎、浸泡、蒸煮等预处理，以提供适宜的发酵条件。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控制温度、pH值、溶氧量等发酵条件，促进酒精生成和风味物质的形成。</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根据酒类特点选择合适的发酵剂，如酵母菌、细菌等，并进行纯种培养。</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包括蒸馏、陈酿、勾兑等工艺，提高酒的品质和口感。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选用富含蛋白质的原料，如大豆、小麦等，进行清洗、浸泡、磨浆等处理。</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原料选择与处理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选用能产生特定酶的微生物，如霉菌、酵母菌等，进行纯种培养。</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发酵剂的选择与培养</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控制温度、湿度、通气量等发酵条件，促进蛋白质分解和风味物质的形成。</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发酵过程控制</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包括加盐、加热、干燥等工艺，提高调味品的品质和稳定性。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发酵后处理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调味品发酵工艺及优化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https://d.book118.com/237064143015006042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2024-09-15T05:41:17.535</cp:lastPrinted>
  <dcterms:created xsi:type="dcterms:W3CDTF">2024-09-14T21:41:17Z</dcterms:created>
  <dcterms:modified xsi:type="dcterms:W3CDTF">2024-09-14T21:41:19Z</dcterms:modified>
</cp:coreProperties>
</file>