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23DE72-B282-4656-9FBA-193E30C98C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7FB34C-6BA9-4ECD-811C-773268BFA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6A1C75-B9CF-467C-8A96-0C83C8B79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7BE053-2BF7-4378-977A-981F7A5B3E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F81F04-AE68-469F-AAC0-F2347C1FD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CD1673-B029-42C8-80AA-35997DFD70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35ADA8C-C030-4E5D-9651-B69C045384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30A987-8EAB-4522-9B50-F2127E26C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695B33-39DE-41A2-9AA9-086740C6F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FD17A-0FC3-491E-B7A3-A413E9CF3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7C1563-681B-40F2-B069-2A1E9B973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064160006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智慧医疗中的智能健康监测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智能健康监测技术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智能健康监测设备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智能健康监测应用场景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智能健康监测优势与挑战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智能健康监测实践案例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健康监测的重要性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随着人们健康意识的提高，健康监测作为预防和管理疾病的有效手段，越来越受到重视。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传统健康监测的局限性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传统健康监测方法存在数据收集不全、分析不准确、反馈不及时等问题，难以满足个性化、精准化的健康管理需求。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智能健康监测的兴起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随着物联网、大数据、人工智能等技术的发展，智能健康监测逐渐成为一种新兴的健康管理方式，具有实时性、便捷性、个性化等优点。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75" r="22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智慧医疗的概念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智慧医疗是指运用物联网、大数据、人工智能等技术，提高医疗服务效率和质量，降低医疗成本，改善患者就医体验的一种新型医疗服务模式。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智能健康监测在智慧医疗中的地位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智能健康监测是智慧医疗的重要组成部分，通过实时监测和分析人体生理参数，为疾病预防、诊断和治疗提供科学依据。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智慧医疗对智能健康监测的推动作用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智慧医疗的发展推动了智能健康监测技术的进步和应用范围的拓展，使得智能健康监测更加精准、便捷和个性化。同时，智慧医疗也为智能健康监测提供了更广阔的应用场景和市场需求。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智慧医疗与智能健康监测关系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智能健康监测技术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用于监测人体生理参数，如体温、心率、血压等，实现实时、连续的健康数据采集。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生理传感器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运动传感器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环境传感器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通过监测人体运动状态，如步数、运动强度等，评估身体活动水平和能量消耗。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监测环境因素如空气质量、温度、湿度等，分析环境对人体健康的影响。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通过传感器网络实现多源、异构健康数据的实时采集和传输。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对原始数据进行清洗、去噪、标准化等处理，提高数据质量。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数据预处理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从预处理后的数据中提取出与健康状态相关的特征，为后续分析和应用提供基础。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运用统计学习、深度学习等技术对健康数据进行分析和挖掘，发现数据中的潜在规律和趋势。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提供强大的计算能力和存储空间，支持海量健康数据的存储、处理和分析。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健康预测与评估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基于大数据分析结果，建立健康预测模型，实现对个体健康状态的实时监测和评估。同时，为医生提供诊断依据和治疗建议，促进精准医疗的实现。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064" r="1606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云计算与大数据应用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智能健康监测设备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实时监测心率、步数、睡眠等生理指标，通过手机APP进行数据分析与健康管理。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除基本生理指标监测外，还可提供语音交互、远程医疗咨询等功能。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智能手表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将传感器集成于衣物中，实现对身体姿态、呼吸频率等指标的实时监测。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智能服饰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可穿戴设备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监测体重、体脂率、水分率等指标，并可与手机APP进行数据同步与分析。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智能体重秤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实现家庭环境下的血压监测，提供定期测量提醒与数据记录功能。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智能血压计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通过床垫内置的传感器，监测睡眠时长、深度、呼吸等指标。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智能睡眠监测垫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智能家居设备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血糖仪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实现快速、准确的血糖检测，为糖尿病患者提供便捷的健康管理工具。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肺功能检测仪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通过呼吸测试评估肺功能状况，为呼吸系统疾病患者提供帮助。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心电图仪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便携式设备可实时监测心电图波形，辅助诊断心脏疾病。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便携式医疗设备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智能健康监测应用场景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https://d.book118.com/237064160006006034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2024-09-07T17:34:32.559</cp:lastPrinted>
  <dcterms:created xsi:type="dcterms:W3CDTF">2024-09-07T09:34:32Z</dcterms:created>
  <dcterms:modified xsi:type="dcterms:W3CDTF">2024-09-07T09:34:34Z</dcterms:modified>
</cp:coreProperties>
</file>